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54200-7BB4-41E6-8875-5053CC0BF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F25A4-729B-4467-8945-3E03E7FC1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242EA-E12C-46C8-8079-2EA249288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C17D2B-BF13-4BDB-856B-6E4CA7924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EC6095-C7A4-437F-B724-1D4921CC1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0687BF-4BE2-4881-BB46-564019BCC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643EEB-2F61-469F-82B0-E25FD7A8E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92F9CE-9A16-40C1-B7C7-FE34F9AA2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BCF8DC-EE67-45BB-A638-C85AFCFD0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F1F100-EAC5-4D29-A289-3D75A2F2B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779DB7-C353-4710-8B22-2DF58E83F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1201307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本科高校实习实训就业模式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实习实训概述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实习实训模式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实习实训内容与实施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就业模式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实习实训与就业的关系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实习实训概述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实习实训是本科高校中一种重要的实践教学环节，是学生将理论知识应用于实际工作、提升专业技能和职业素养的过程。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通过实习实训，学生可以更好地了解行业发展趋势、熟悉工作岗位、提高实际操作能力，为未来的就业做好准备。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实习实训的定义与目的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提升学生就业竞争力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通过实习实训，学生可以获得实际工作经验，提升自己在就业市场上的竞争力。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促进校企合作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实习实训环节能够加深高校与企业之间的联系，推动校企合作，为学生提供更多的就业机会。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增强学生综合素质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实习实训能够让学生在实际工作中锻炼沟通协作、解决问题、创新思维等能力，提高综合素质。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实习实训的重要性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实习实训的理念起源于早期的学徒制，随着高等教育的发展，逐渐成为本科高校中不可或缺的实践教学环节。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随着科技的不断进步和行业的变革，实习实训的内容和形式也在不断更新和完善。未来，实习实训将更加注重与行业发展的紧密结合，为学生提供更多元化、个性化的实践学习机会。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7844" r="27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实习实训的历史与发展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实习实训模式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提供各种实验设备和器材，供学生进行实验操作，加深对理论知识的理解。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提供模拟的职场环境，让学生进行实际操作，提高实践操作能力。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模拟实训中心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校内实习实训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校外实习实训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企业实习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学生进入企业进行实习，了解企业文化、管理、业务流程等方面知识，提高实际操作能力。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事业单位实习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学生进入事业单位进行实习，了解公共服务、社会管理等知识，提高实际操作能力。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高校与企业合作开展项目，学生在项目中担任实际工作，提高实践操作能力和职业素养。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合作项目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高校与企业共建实习实训基地，提供更好的实习实训环境和资源。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共建基地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校企合作实习实训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实习实训内容与实施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培养学生实际操作能力和创新思维能力，提高综合素质。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8125" r="18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课程安排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结合专业特点，设置实践性强、与行业接轨的实习实训课程，包括实验、项目、企业实习等。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合理安排实习实训时间，确保学生有足够的时间进行实践操作和技能训练。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实习实训课程设置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师资要求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具备丰富的教学经验和行业背景，能够指导学生进行实践操作和解决实际问题。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师资培训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定期组织教师参加培训和交流活动，提高教师的实践教学能力。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校企合作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加强与企业合作，邀请企业专家参与实践教学，共同指导学生实习实训。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实习实训师资队伍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https://d.book118.com/858112013075006042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2024-09-21T19:08:46.461</cp:lastPrinted>
  <dcterms:created xsi:type="dcterms:W3CDTF">2024-09-21T11:08:46Z</dcterms:created>
  <dcterms:modified xsi:type="dcterms:W3CDTF">2024-09-21T11:08:48Z</dcterms:modified>
</cp:coreProperties>
</file>