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12D86-15EB-479C-9D59-E3E576E6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2C2D4-8910-499E-B5FF-CA9ADBD2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8C103-5035-4BA9-BE6B-E5DF5BF4A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FDD5E-9074-40CB-BAE1-F86FB052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262DA-87D4-47A4-88D1-FFA0061D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CE8EA-A8F5-4819-BA75-333D278B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3A808-E57E-4BB5-84AB-D38FEF90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94D5B-8714-4496-B82C-A47C50C6C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40117-E1C0-4391-8B31-07394661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0A261-038A-41F0-92E7-86DCC1E90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EF141-7C97-4DAA-BB99-8218FCD52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4005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学校后勤个人年度简洁工作总结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学校后勤工作是为全校师生提供学习、生活和工作所需的各种服务保障，包括餐饮、住宿、交通、绿化、保洁、安保等方面。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后勤工作涉及面广，需要协调多个部门和供应商，确保各项服务的高效、优质和安全。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学校后勤工作的目标是创造一个舒适、安全、和谐的学习和生活环境，为师生提供全方位的服务保障。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学校后勤工作概述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负责学校食堂的日常管理和监督，确保食品卫生安全，提高餐饮服务质量。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协调学校绿化、保洁和安保工作，确保校园环境整洁、美观和安全。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负责学校后勤设备的采购和维护，确保设备的正常运行和使用寿命。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协助处理学校后勤突发事件和应急事件，确保师生生命财产安全。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个人岗位职责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6" r="1483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744" r="10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工作目标与期望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提高学校后勤服务质量和效率，满足师生不断增长的需求和期望。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加强学校后勤团队建设和管理，提高员工素质和服务意识。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推动学校后勤工作的数字化和智能化发展，提高管理水平和效率。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加强与校内外相关部门的沟通和协作，共同推动学校后勤工作的发展和创新。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全年工作完成情况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确保校园环境整洁，定期清扫公共区域，及时维修损坏设施。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校园清洁与维护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负责学生宿舍的日常管理，包括卫生检查、安全巡查以及维修工作。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监督餐厅运营，确保食品安全和卫生标准，收集学生意见以改进餐饮质量。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常规工作执行情况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成功推进校园绿化项目，提升学校绿化覆盖率，创建宜人的学习环境。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校园绿化工程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实施一系列节能减排措施，如更换节能灯具、推广节水设备等，有效降低学校能耗。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推动后勤管理信息化进程，提高工作效率和透明度，方便师生办事。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后勤信息化建设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4" b="1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临时性工作应对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突发事件处理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及时响应并处理校园内的突发事件，如水管破裂、电力故障等，确保学校正常运转。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临时活动支持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为学校的临时活动提供后勤保障，如运动会、文艺演出等，确保活动顺利进行。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特殊需求满足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针对师生提出的特殊需求，积极协调资源，提供个性化服务，提升师生满意度。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引入更多健康、营养的菜品，提高师生满意度；加强食品卫生安全管理，确保饮食安全。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改善学生宿舍设施，提高住宿舒适度；加强宿舍安全管理，保障学生人身财产安全。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住宿条件优化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定期检查、维修教室、实验室等教学设施，确保教学活动顺利进行。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教学设施维护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垃圾分类与资源回收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开展垃圾分类宣传和培训，提高师生环保意识；建立垃圾回收制度，促进资源回收利用。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绿化环保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增加校园绿化面积，改善校园环境；推广使用环保清洁用品，减少化学污染。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实施能源监控和节能技术改造，有效降低能源消耗；推广使用节能灯具、节水器具等，提高能源利用效率。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节能减排成果展示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https://d.book118.com/858114005124006035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2024-09-14T18:51:41.501</cp:lastPrinted>
  <dcterms:created xsi:type="dcterms:W3CDTF">2024-09-14T10:51:41Z</dcterms:created>
  <dcterms:modified xsi:type="dcterms:W3CDTF">2024-09-14T10:51:43Z</dcterms:modified>
</cp:coreProperties>
</file>