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CBAEDD-5578-4614-AA33-9805B4CD6E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94E6DF-A8F4-4CDC-88C5-DAAE4AB64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E94C5A-5625-48FA-AA85-4FF921E222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756DE6-3D70-495E-B442-EF409FEABD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29BA6D-67E1-44CA-BF54-572BEC771B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B0C6E9-55EA-4E7E-9FFA-B5646F11DC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0338D9-F751-475A-A31A-B607D54F31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B32D40-0B26-43EB-B079-D963EED507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D807E0-A5F9-4B0B-8471-E0FCC0626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E99C64-BCAB-4D3E-8879-79767D7F3D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AFF7A1-059B-422B-BB51-7D4BB2B75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114023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人格障碍的流行病学研究</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人格障碍定义及分类。
 流行病学研究方法。
 人格障碍患病率。
 人格障碍的相关因素。
 性别与人格障碍。
 年龄与人格障碍。
 人格障碍的治疗与预防。
 结论与未来研究方向。</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人格障碍定义及分类。</a:t>
            </a:r>
          </a:p>
        </p:txBody>
      </p:sp>
      <p:sp>
        <p:nvSpPr>
          <p:cNvPr id="3" name="Subtitle 2"/>
          <p:cNvSpPr>
            <a:spLocks noGrp="1"/>
          </p:cNvSpPr>
          <p:nvPr>
            <p:ph type="subTitle" idx="1"/>
          </p:nvPr>
        </p:nvSpPr>
        <p:spPr/>
        <p:txBody>
          <a:bodyPr/>
          <a:lstStyle/>
          <a:p>
            <a:r>
              <a:t>人格障碍的流行病学研究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人格障碍定义及分类。</a:t>
            </a:r>
          </a:p>
        </p:txBody>
      </p:sp>
      <p:sp>
        <p:nvSpPr>
          <p:cNvPr id="3" name="Text Placeholder 2"/>
          <p:cNvSpPr>
            <a:spLocks noGrp="1"/>
          </p:cNvSpPr>
          <p:nvPr>
            <p:ph type="body" idx="1"/>
          </p:nvPr>
        </p:nvSpPr>
        <p:spPr/>
        <p:txBody>
          <a:bodyPr/>
          <a:lstStyle/>
          <a:p>
            <a:r>
              <a:t>人格障碍定义</a:t>
            </a:r>
          </a:p>
        </p:txBody>
      </p:sp>
      <p:sp>
        <p:nvSpPr>
          <p:cNvPr id="4" name="Content Placeholder 3"/>
          <p:cNvSpPr>
            <a:spLocks noGrp="1"/>
          </p:cNvSpPr>
          <p:nvPr>
            <p:ph sz="half" idx="2"/>
          </p:nvPr>
        </p:nvSpPr>
        <p:spPr/>
        <p:txBody>
          <a:bodyPr/>
          <a:lstStyle/>
          <a:p>
            <a:r>
              <a:t>1.人格障碍是一种持久的、固定的思维模式、情感和行为模式，偏离了文化期望，并导致显著的功能损害和痛苦。</a:t>
            </a:r>
          </a:p>
          <a:p>
            <a:r>
              <a:t>2.它通常始于青春期或成年早期，并持续一生。</a:t>
            </a:r>
          </a:p>
          <a:p>
            <a:r>
              <a:t>3.人格障碍的症状和影响在各种文化和社会背景中都是普遍存在的。</a:t>
            </a:r>
          </a:p>
          <a:p/>
        </p:txBody>
      </p:sp>
      <p:sp>
        <p:nvSpPr>
          <p:cNvPr id="5" name="Text Placeholder 4"/>
          <p:cNvSpPr>
            <a:spLocks noGrp="1"/>
          </p:cNvSpPr>
          <p:nvPr>
            <p:ph type="body" idx="3"/>
          </p:nvPr>
        </p:nvSpPr>
        <p:spPr/>
        <p:txBody>
          <a:bodyPr/>
          <a:lstStyle/>
          <a:p>
            <a:r>
              <a:t>人格障碍分类</a:t>
            </a:r>
          </a:p>
        </p:txBody>
      </p:sp>
      <p:sp>
        <p:nvSpPr>
          <p:cNvPr id="6" name="Content Placeholder 5"/>
          <p:cNvSpPr>
            <a:spLocks noGrp="1"/>
          </p:cNvSpPr>
          <p:nvPr>
            <p:ph sz="half" idx="4"/>
          </p:nvPr>
        </p:nvSpPr>
        <p:spPr/>
        <p:txBody>
          <a:bodyPr/>
          <a:lstStyle/>
          <a:p>
            <a:r>
              <a:t>1.根据国际疾病分类第10版（ICD-10）和美国精神障碍诊断与统计手册第5版（DSM-5），人格障碍主要分为以下几类：偏执型、分裂样、反社会型、冲动型、表演型、自恋型、回避型和依赖型等。</a:t>
            </a:r>
          </a:p>
          <a:p>
            <a:r>
              <a:t>2.每种类型的人格障碍都有其特定的症状标准和诊断标准。</a:t>
            </a:r>
          </a:p>
          <a:p>
            <a:r>
              <a:t>3.不同类型的人格障碍在人口中的患病率有所不同，其中一些类型的人格障碍更为常见。</a:t>
            </a:r>
          </a:p>
          <a:p>
            <a:r>
              <a:t>以上内容仅供参考，建议查阅专业的心理学书籍或者咨询专业的心理医生获取更全面和准确的信息。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流行病学研究方法。</a:t>
            </a:r>
          </a:p>
        </p:txBody>
      </p:sp>
      <p:sp>
        <p:nvSpPr>
          <p:cNvPr id="3" name="Subtitle 2"/>
          <p:cNvSpPr>
            <a:spLocks noGrp="1"/>
          </p:cNvSpPr>
          <p:nvPr>
            <p:ph type="subTitle" idx="1"/>
          </p:nvPr>
        </p:nvSpPr>
        <p:spPr/>
        <p:txBody>
          <a:bodyPr/>
          <a:lstStyle/>
          <a:p>
            <a:r>
              <a:t>人格障碍的流行病学研究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流行病学研究方法。</a:t>
            </a:r>
          </a:p>
        </p:txBody>
      </p:sp>
      <p:sp>
        <p:nvSpPr>
          <p:cNvPr id="3" name="Text Placeholder 2"/>
          <p:cNvSpPr>
            <a:spLocks noGrp="1"/>
          </p:cNvSpPr>
          <p:nvPr>
            <p:ph type="body" idx="1"/>
          </p:nvPr>
        </p:nvSpPr>
        <p:spPr/>
        <p:txBody>
          <a:bodyPr/>
          <a:lstStyle/>
          <a:p>
            <a:r>
              <a:t>流行病学研究方法概述</a:t>
            </a:r>
          </a:p>
        </p:txBody>
      </p:sp>
      <p:sp>
        <p:nvSpPr>
          <p:cNvPr id="4" name="Content Placeholder 3"/>
          <p:cNvSpPr>
            <a:spLocks noGrp="1"/>
          </p:cNvSpPr>
          <p:nvPr>
            <p:ph sz="half" idx="2"/>
          </p:nvPr>
        </p:nvSpPr>
        <p:spPr/>
        <p:txBody>
          <a:bodyPr/>
          <a:lstStyle/>
          <a:p>
            <a:r>
              <a:t>1.流行病学研究方法是通过研究疾病在人群中的分布、影响因素和变化趋势，为预防和控制疾病提供科学依据。</a:t>
            </a:r>
          </a:p>
          <a:p>
            <a:r>
              <a:t>2.主要方法包括描述性研究、分析性研究和实验性研究。</a:t>
            </a:r>
          </a:p>
          <a:p>
            <a:r>
              <a:t>3.描述性研究主要是通过收集和整理数据，描述疾病在人群中的分布特征；分析性研究则是通过研究因素与疾病之间的联系，揭示疾病的病因和危险因素；实验性研究则是通过人为干预，评价干预措施的效果。</a:t>
            </a:r>
          </a:p>
          <a:p/>
        </p:txBody>
      </p:sp>
      <p:sp>
        <p:nvSpPr>
          <p:cNvPr id="5" name="Text Placeholder 4"/>
          <p:cNvSpPr>
            <a:spLocks noGrp="1"/>
          </p:cNvSpPr>
          <p:nvPr>
            <p:ph type="body" idx="3"/>
          </p:nvPr>
        </p:nvSpPr>
        <p:spPr/>
        <p:txBody>
          <a:bodyPr/>
          <a:lstStyle/>
          <a:p>
            <a:r>
              <a:t>流行病学研究方法的选择</a:t>
            </a:r>
          </a:p>
        </p:txBody>
      </p:sp>
      <p:sp>
        <p:nvSpPr>
          <p:cNvPr id="6" name="Content Placeholder 5"/>
          <p:cNvSpPr>
            <a:spLocks noGrp="1"/>
          </p:cNvSpPr>
          <p:nvPr>
            <p:ph sz="half" idx="4"/>
          </p:nvPr>
        </p:nvSpPr>
        <p:spPr/>
        <p:txBody>
          <a:bodyPr/>
          <a:lstStyle/>
          <a:p>
            <a:r>
              <a:t>1.研究目的和研究问题决定研究方法的选择。</a:t>
            </a:r>
          </a:p>
          <a:p>
            <a:r>
              <a:t>2.描述性研究方法适用于疾病的初步调查和监测；分析性研究方法适用于研究疾病的病因和危险因素；实验性研究方法适用于评价干预措施的效果。</a:t>
            </a:r>
          </a:p>
          <a:p>
            <a:r>
              <a:t>3.选择研究方法时需要考虑研究的可行性、伦理问题和研究对象的权益。</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流行病学研究方法。</a:t>
            </a:r>
          </a:p>
        </p:txBody>
      </p:sp>
      <p:sp>
        <p:nvSpPr>
          <p:cNvPr id="3" name="Text Placeholder 2"/>
          <p:cNvSpPr>
            <a:spLocks noGrp="1"/>
          </p:cNvSpPr>
          <p:nvPr>
            <p:ph type="body" idx="1"/>
          </p:nvPr>
        </p:nvSpPr>
        <p:spPr/>
        <p:txBody>
          <a:bodyPr/>
          <a:lstStyle/>
          <a:p>
            <a:r>
              <a:t>流行病学研究的数据收集方法</a:t>
            </a:r>
          </a:p>
        </p:txBody>
      </p:sp>
      <p:sp>
        <p:nvSpPr>
          <p:cNvPr id="4" name="Content Placeholder 3"/>
          <p:cNvSpPr>
            <a:spLocks noGrp="1"/>
          </p:cNvSpPr>
          <p:nvPr>
            <p:ph sz="half" idx="2"/>
          </p:nvPr>
        </p:nvSpPr>
        <p:spPr/>
        <p:txBody>
          <a:bodyPr/>
          <a:lstStyle/>
          <a:p>
            <a:r>
              <a:t>1.数据收集方法包括问卷调查、访谈、观察、实验室检查等。</a:t>
            </a:r>
          </a:p>
          <a:p>
            <a:r>
              <a:t>2.选择数据收集方法时需要考虑研究目的、研究对象的特征和研究的可行性。</a:t>
            </a:r>
          </a:p>
          <a:p>
            <a:r>
              <a:t>3.数据收集需要注意数据的质量和准确性，确保研究结果的可信度。</a:t>
            </a:r>
          </a:p>
          <a:p/>
        </p:txBody>
      </p:sp>
      <p:sp>
        <p:nvSpPr>
          <p:cNvPr id="5" name="Text Placeholder 4"/>
          <p:cNvSpPr>
            <a:spLocks noGrp="1"/>
          </p:cNvSpPr>
          <p:nvPr>
            <p:ph type="body" idx="3"/>
          </p:nvPr>
        </p:nvSpPr>
        <p:spPr/>
        <p:txBody>
          <a:bodyPr/>
          <a:lstStyle/>
          <a:p>
            <a:r>
              <a:t>流行病学研究的数据处理和分析方法</a:t>
            </a:r>
          </a:p>
        </p:txBody>
      </p:sp>
      <p:sp>
        <p:nvSpPr>
          <p:cNvPr id="6" name="Content Placeholder 5"/>
          <p:cNvSpPr>
            <a:spLocks noGrp="1"/>
          </p:cNvSpPr>
          <p:nvPr>
            <p:ph sz="half" idx="4"/>
          </p:nvPr>
        </p:nvSpPr>
        <p:spPr/>
        <p:txBody>
          <a:bodyPr/>
          <a:lstStyle/>
          <a:p>
            <a:r>
              <a:t>1.数据处理和分析方法包括描述性统计、推论性统计和多因素分析等。</a:t>
            </a:r>
          </a:p>
          <a:p>
            <a:r>
              <a:t>2.选择数据处理和分析方法时需要根据研究目的和数据特征进行选择。</a:t>
            </a:r>
          </a:p>
          <a:p>
            <a:r>
              <a:t>3.正确的数据处理和分析方法可以提高研究结果的可信度和科学性。</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流行病学研究方法。</a:t>
            </a:r>
          </a:p>
        </p:txBody>
      </p:sp>
      <p:sp>
        <p:nvSpPr>
          <p:cNvPr id="3" name="Text Placeholder 2"/>
          <p:cNvSpPr>
            <a:spLocks noGrp="1"/>
          </p:cNvSpPr>
          <p:nvPr>
            <p:ph type="body" idx="1"/>
          </p:nvPr>
        </p:nvSpPr>
        <p:spPr/>
        <p:txBody>
          <a:bodyPr/>
          <a:lstStyle/>
          <a:p>
            <a:r>
              <a:t>流行病学研究的局限性和挑战</a:t>
            </a:r>
          </a:p>
        </p:txBody>
      </p:sp>
      <p:sp>
        <p:nvSpPr>
          <p:cNvPr id="4" name="Content Placeholder 3"/>
          <p:cNvSpPr>
            <a:spLocks noGrp="1"/>
          </p:cNvSpPr>
          <p:nvPr>
            <p:ph sz="half" idx="2"/>
          </p:nvPr>
        </p:nvSpPr>
        <p:spPr/>
        <p:txBody>
          <a:bodyPr/>
          <a:lstStyle/>
          <a:p>
            <a:r>
              <a:t>1.流行病学研究受到多种因素的影响，如研究对象的选择、数据收集和处理的方法等，可能存在一定的局限性。</a:t>
            </a:r>
          </a:p>
          <a:p>
            <a:r>
              <a:t>2.随着社会的发展和疾病谱的变化，流行病学研究需要不断更新和完善。</a:t>
            </a:r>
          </a:p>
          <a:p>
            <a:r>
              <a:t>3.未来流行病学研究需要更加注重研究的科学性和伦理性，提高研究的质量和可信度。</a:t>
            </a:r>
          </a:p>
          <a:p/>
        </p:txBody>
      </p:sp>
      <p:sp>
        <p:nvSpPr>
          <p:cNvPr id="5" name="Text Placeholder 4"/>
          <p:cNvSpPr>
            <a:spLocks noGrp="1"/>
          </p:cNvSpPr>
          <p:nvPr>
            <p:ph type="body" idx="3"/>
          </p:nvPr>
        </p:nvSpPr>
        <p:spPr/>
        <p:txBody>
          <a:bodyPr/>
          <a:lstStyle/>
          <a:p>
            <a:r>
              <a:t>流行病学研究的未来发展趋势</a:t>
            </a:r>
          </a:p>
        </p:txBody>
      </p:sp>
      <p:sp>
        <p:nvSpPr>
          <p:cNvPr id="6" name="Content Placeholder 5"/>
          <p:cNvSpPr>
            <a:spLocks noGrp="1"/>
          </p:cNvSpPr>
          <p:nvPr>
            <p:ph sz="half" idx="4"/>
          </p:nvPr>
        </p:nvSpPr>
        <p:spPr/>
        <p:txBody>
          <a:bodyPr/>
          <a:lstStyle/>
          <a:p>
            <a:r>
              <a:t>1.随着大数据和人工智能技术的发展，流行病学研究将会更加注重数据挖掘和分析，提高研究的效率和准确性。</a:t>
            </a:r>
          </a:p>
          <a:p>
            <a:r>
              <a:t>2.未来流行病学研究将会更加注重多学科交叉融合，涉及医学、社会学、经济学等多个领域，为制定更加全面和有效的疾病预防和控制策略提供科学依据。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人格障碍患病率。</a:t>
            </a:r>
          </a:p>
        </p:txBody>
      </p:sp>
      <p:sp>
        <p:nvSpPr>
          <p:cNvPr id="3" name="Subtitle 2"/>
          <p:cNvSpPr>
            <a:spLocks noGrp="1"/>
          </p:cNvSpPr>
          <p:nvPr>
            <p:ph type="subTitle" idx="1"/>
          </p:nvPr>
        </p:nvSpPr>
        <p:spPr/>
        <p:txBody>
          <a:bodyPr/>
          <a:lstStyle/>
          <a:p>
            <a:r>
              <a:t>人格障碍的流行病学研究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人格障碍患病率。</a:t>
            </a:r>
          </a:p>
        </p:txBody>
      </p:sp>
      <p:sp>
        <p:nvSpPr>
          <p:cNvPr id="3" name="Text Placeholder 2"/>
          <p:cNvSpPr>
            <a:spLocks noGrp="1"/>
          </p:cNvSpPr>
          <p:nvPr>
            <p:ph type="body" idx="1"/>
          </p:nvPr>
        </p:nvSpPr>
        <p:spPr/>
        <p:txBody>
          <a:bodyPr/>
          <a:lstStyle/>
          <a:p>
            <a:r>
              <a:t>人格障碍患病率概述</a:t>
            </a:r>
          </a:p>
        </p:txBody>
      </p:sp>
      <p:sp>
        <p:nvSpPr>
          <p:cNvPr id="4" name="Content Placeholder 3"/>
          <p:cNvSpPr>
            <a:spLocks noGrp="1"/>
          </p:cNvSpPr>
          <p:nvPr>
            <p:ph sz="half" idx="2"/>
          </p:nvPr>
        </p:nvSpPr>
        <p:spPr/>
        <p:txBody>
          <a:bodyPr/>
          <a:lstStyle/>
          <a:p>
            <a:r>
              <a:t>1.人格障碍是一种持久的、固定的思维、感受和行为模式，明显偏离了个体的文化背景和预期。</a:t>
            </a:r>
          </a:p>
          <a:p>
            <a:r>
              <a:t>2.患病率是指在某一特定时间点或时间段内，某个群体中患有某种疾病的人数所占的比例。</a:t>
            </a:r>
          </a:p>
          <a:p>
            <a:r>
              <a:t>3.人格障碍的患病率受到多种因素的影响，包括年龄、性别、社会经济地位、文化背景等。</a:t>
            </a:r>
          </a:p>
          <a:p/>
        </p:txBody>
      </p:sp>
      <p:sp>
        <p:nvSpPr>
          <p:cNvPr id="5" name="Text Placeholder 4"/>
          <p:cNvSpPr>
            <a:spLocks noGrp="1"/>
          </p:cNvSpPr>
          <p:nvPr>
            <p:ph type="body" idx="3"/>
          </p:nvPr>
        </p:nvSpPr>
        <p:spPr/>
        <p:txBody>
          <a:bodyPr/>
          <a:lstStyle/>
          <a:p>
            <a:r>
              <a:t>人格障碍患病率的研究方法</a:t>
            </a:r>
          </a:p>
        </p:txBody>
      </p:sp>
      <p:sp>
        <p:nvSpPr>
          <p:cNvPr id="6" name="Content Placeholder 5"/>
          <p:cNvSpPr>
            <a:spLocks noGrp="1"/>
          </p:cNvSpPr>
          <p:nvPr>
            <p:ph sz="half" idx="4"/>
          </p:nvPr>
        </p:nvSpPr>
        <p:spPr/>
        <p:txBody>
          <a:bodyPr/>
          <a:lstStyle/>
          <a:p>
            <a:r>
              <a:t>1.研究人格障碍患病率的主要方法有流行病学调查和临床研究。</a:t>
            </a:r>
          </a:p>
          <a:p>
            <a:r>
              <a:t>2.流行病学调查通常采用问卷、访谈等方式收集数据，通过对大样本的统计分析，得出患病率。</a:t>
            </a:r>
          </a:p>
          <a:p>
            <a:r>
              <a:t>3.临床研究则通过对特定群体的深入评估，提供更精确患病率数据，但研究样本相对较小。</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人格障碍患病率。</a:t>
            </a:r>
          </a:p>
        </p:txBody>
      </p:sp>
      <p:sp>
        <p:nvSpPr>
          <p:cNvPr id="3" name="Text Placeholder 2"/>
          <p:cNvSpPr>
            <a:spLocks noGrp="1"/>
          </p:cNvSpPr>
          <p:nvPr>
            <p:ph type="body" idx="1"/>
          </p:nvPr>
        </p:nvSpPr>
        <p:spPr/>
        <p:txBody>
          <a:bodyPr/>
          <a:lstStyle/>
          <a:p>
            <a:r>
              <a:t>人格障碍患病率的流行病学数据</a:t>
            </a:r>
          </a:p>
        </p:txBody>
      </p:sp>
      <p:sp>
        <p:nvSpPr>
          <p:cNvPr id="4" name="Content Placeholder 3"/>
          <p:cNvSpPr>
            <a:spLocks noGrp="1"/>
          </p:cNvSpPr>
          <p:nvPr>
            <p:ph sz="half" idx="2"/>
          </p:nvPr>
        </p:nvSpPr>
        <p:spPr/>
        <p:txBody>
          <a:bodyPr/>
          <a:lstStyle/>
          <a:p>
            <a:r>
              <a:t>1.根据最新的流行病学调查数据，人格障碍的总体患病率大约为10%。</a:t>
            </a:r>
          </a:p>
          <a:p>
            <a:r>
              <a:t>2.不同类型的人格障碍患病率存在差异，其中边缘型人格障碍和自恋型人格障碍较为常见。</a:t>
            </a:r>
          </a:p>
          <a:p>
            <a:r>
              <a:t>3.人格障碍的患病率在不同性别、年龄和文化背景的人群中可能存在差异。</a:t>
            </a:r>
          </a:p>
          <a:p/>
        </p:txBody>
      </p:sp>
      <p:sp>
        <p:nvSpPr>
          <p:cNvPr id="5" name="Text Placeholder 4"/>
          <p:cNvSpPr>
            <a:spLocks noGrp="1"/>
          </p:cNvSpPr>
          <p:nvPr>
            <p:ph type="body" idx="3"/>
          </p:nvPr>
        </p:nvSpPr>
        <p:spPr/>
        <p:txBody>
          <a:bodyPr/>
          <a:lstStyle/>
          <a:p>
            <a:r>
              <a:t>人格障碍患病率的影响因素</a:t>
            </a:r>
          </a:p>
        </p:txBody>
      </p:sp>
      <p:sp>
        <p:nvSpPr>
          <p:cNvPr id="6" name="Content Placeholder 5"/>
          <p:cNvSpPr>
            <a:spLocks noGrp="1"/>
          </p:cNvSpPr>
          <p:nvPr>
            <p:ph sz="half" idx="4"/>
          </p:nvPr>
        </p:nvSpPr>
        <p:spPr/>
        <p:txBody>
          <a:bodyPr/>
          <a:lstStyle/>
          <a:p>
            <a:r>
              <a:t>1.遗传因素对人格障碍患病率有显著影响，遗传度估计在30%-50%。</a:t>
            </a:r>
          </a:p>
          <a:p>
            <a:r>
              <a:t>2.环境因素也对人格障碍患病率产生影响，如童年创伤、家庭关系等。</a:t>
            </a:r>
          </a:p>
          <a:p>
            <a:r>
              <a:t>3.人格障碍的患病率还可能受到社会文化因素的影响，不同文化对人格特质的认知和接受程度可能不同。</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人格障碍患病率。</a:t>
            </a:r>
          </a:p>
        </p:txBody>
      </p:sp>
      <p:sp>
        <p:nvSpPr>
          <p:cNvPr id="3" name="Text Placeholder 2"/>
          <p:cNvSpPr>
            <a:spLocks noGrp="1"/>
          </p:cNvSpPr>
          <p:nvPr>
            <p:ph type="body" idx="1"/>
          </p:nvPr>
        </p:nvSpPr>
        <p:spPr/>
        <p:txBody>
          <a:bodyPr/>
          <a:lstStyle/>
          <a:p>
            <a:r>
              <a:t>人格障碍患病率的治疗与预防</a:t>
            </a:r>
          </a:p>
        </p:txBody>
      </p:sp>
      <p:sp>
        <p:nvSpPr>
          <p:cNvPr id="4" name="Content Placeholder 3"/>
          <p:cNvSpPr>
            <a:spLocks noGrp="1"/>
          </p:cNvSpPr>
          <p:nvPr>
            <p:ph sz="half" idx="2"/>
          </p:nvPr>
        </p:nvSpPr>
        <p:spPr/>
        <p:txBody>
          <a:bodyPr/>
          <a:lstStyle/>
          <a:p>
            <a:r>
              <a:t>1.目前针对人格障碍的治疗主要采用心理治疗方法，如认知行为疗法、精神分析等。</a:t>
            </a:r>
          </a:p>
          <a:p>
            <a:r>
              <a:t>2.药物治疗在人格障碍的治疗中通常作为辅助手段，主要用于缓解症状如焦虑、抑郁等。</a:t>
            </a:r>
          </a:p>
          <a:p>
            <a:r>
              <a:t>3.预防人格障碍的措施包括加强心理健康教育，提高个体应对压力和困难的能力，以及改善家庭和社会环境等。</a:t>
            </a:r>
          </a:p>
          <a:p/>
        </p:txBody>
      </p:sp>
      <p:sp>
        <p:nvSpPr>
          <p:cNvPr id="5" name="Text Placeholder 4"/>
          <p:cNvSpPr>
            <a:spLocks noGrp="1"/>
          </p:cNvSpPr>
          <p:nvPr>
            <p:ph type="body" idx="3"/>
          </p:nvPr>
        </p:nvSpPr>
        <p:spPr/>
        <p:txBody>
          <a:bodyPr/>
          <a:lstStyle/>
          <a:p>
            <a:r>
              <a:t>人格障碍患病率的研究展望</a:t>
            </a:r>
          </a:p>
        </p:txBody>
      </p:sp>
      <p:sp>
        <p:nvSpPr>
          <p:cNvPr id="6" name="Content Placeholder 5"/>
          <p:cNvSpPr>
            <a:spLocks noGrp="1"/>
          </p:cNvSpPr>
          <p:nvPr>
            <p:ph sz="half" idx="4"/>
          </p:nvPr>
        </p:nvSpPr>
        <p:spPr/>
        <p:txBody>
          <a:bodyPr/>
          <a:lstStyle/>
          <a:p>
            <a:r>
              <a:t>1.未来研究可以进一步关注人格障碍患病率的长期变化趋势及其影响因素。</a:t>
            </a:r>
          </a:p>
          <a:p>
            <a:r>
              <a:t>2.随着科技的发展，基于大数据和人工智能的新方法可能为人格障碍患病率的研究提供新的工具和手段。</a:t>
            </a:r>
          </a:p>
          <a:p>
            <a:r>
              <a:t>3.跨文化和跨领域的合作研究有助于更全面地理解人格障碍的患病率及其影响因素，为制定有效的预防和干预措施提供科学依据。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人格障碍的相关因素。</a:t>
            </a:r>
          </a:p>
        </p:txBody>
      </p:sp>
      <p:sp>
        <p:nvSpPr>
          <p:cNvPr id="3" name="Subtitle 2"/>
          <p:cNvSpPr>
            <a:spLocks noGrp="1"/>
          </p:cNvSpPr>
          <p:nvPr>
            <p:ph type="subTitle" idx="1"/>
          </p:nvPr>
        </p:nvSpPr>
        <p:spPr/>
        <p:txBody>
          <a:bodyPr/>
          <a:lstStyle/>
          <a:p>
            <a:r>
              <a:t>人格障碍的流行病学研究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人格障碍的相关因素。</a:t>
            </a:r>
          </a:p>
        </p:txBody>
      </p:sp>
      <p:sp>
        <p:nvSpPr>
          <p:cNvPr id="3" name="Text Placeholder 2"/>
          <p:cNvSpPr>
            <a:spLocks noGrp="1"/>
          </p:cNvSpPr>
          <p:nvPr>
            <p:ph type="body" idx="1"/>
          </p:nvPr>
        </p:nvSpPr>
        <p:spPr/>
        <p:txBody>
          <a:bodyPr/>
          <a:lstStyle/>
          <a:p>
            <a:r>
              <a:t>遗传因素</a:t>
            </a:r>
          </a:p>
        </p:txBody>
      </p:sp>
      <p:sp>
        <p:nvSpPr>
          <p:cNvPr id="4" name="Content Placeholder 3"/>
          <p:cNvSpPr>
            <a:spLocks noGrp="1"/>
          </p:cNvSpPr>
          <p:nvPr>
            <p:ph sz="half" idx="2"/>
          </p:nvPr>
        </p:nvSpPr>
        <p:spPr/>
        <p:txBody>
          <a:bodyPr/>
          <a:lstStyle/>
          <a:p>
            <a:r>
              <a:t>1.许多研究表明，人格障碍的发生与遗传有密切关系。遗传因素对人格障碍的形成起着重要作用，尤其是在情感性和焦虑性人格障碍中。</a:t>
            </a:r>
          </a:p>
          <a:p>
            <a:r>
              <a:t>2.采用分子遗传学方法，研究者发现与人格障碍相关的基因多态性和染色体异常，进一步证实了遗传因素的作用。</a:t>
            </a:r>
          </a:p>
          <a:p>
            <a:r>
              <a:t>3.遗传因素与环境因素相互作用，共同影响人格障碍的发展。</a:t>
            </a:r>
          </a:p>
          <a:p/>
        </p:txBody>
      </p:sp>
      <p:sp>
        <p:nvSpPr>
          <p:cNvPr id="5" name="Text Placeholder 4"/>
          <p:cNvSpPr>
            <a:spLocks noGrp="1"/>
          </p:cNvSpPr>
          <p:nvPr>
            <p:ph type="body" idx="3"/>
          </p:nvPr>
        </p:nvSpPr>
        <p:spPr/>
        <p:txBody>
          <a:bodyPr/>
          <a:lstStyle/>
          <a:p>
            <a:r>
              <a:t>环境因素</a:t>
            </a:r>
          </a:p>
        </p:txBody>
      </p:sp>
      <p:sp>
        <p:nvSpPr>
          <p:cNvPr id="6" name="Content Placeholder 5"/>
          <p:cNvSpPr>
            <a:spLocks noGrp="1"/>
          </p:cNvSpPr>
          <p:nvPr>
            <p:ph sz="half" idx="4"/>
          </p:nvPr>
        </p:nvSpPr>
        <p:spPr/>
        <p:txBody>
          <a:bodyPr/>
          <a:lstStyle/>
          <a:p>
            <a:r>
              <a:t>1.环境因素对人格障碍的形成和发展具有重要影响，其中家庭环境和童年经历是关键因素。</a:t>
            </a:r>
          </a:p>
          <a:p>
            <a:r>
              <a:t>2.不良的家庭环境，如父母关系紧张、教育方式不当等，容易导致子女形成不良的人格特质。</a:t>
            </a:r>
          </a:p>
          <a:p>
            <a:r>
              <a:t>3.童年时期的创伤和忽视也是人格障碍形成的重要因素。</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https://d.book118.com/858114023065006040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人格障碍定义及分类。</vt:lpstr>
      <vt:lpstr> 人格障碍定义及分类。</vt:lpstr>
      <vt:lpstr> 流行病学研究方法。</vt:lpstr>
      <vt:lpstr> 流行病学研究方法。</vt:lpstr>
      <vt:lpstr> 流行病学研究方法。</vt:lpstr>
      <vt:lpstr> 流行病学研究方法。</vt:lpstr>
      <vt:lpstr> 人格障碍患病率。</vt:lpstr>
      <vt:lpstr> 人格障碍患病率。</vt:lpstr>
      <vt:lpstr> 人格障碍患病率。</vt:lpstr>
      <vt:lpstr> 人格障碍患病率。</vt:lpstr>
      <vt:lpstr> 人格障碍的相关因素。</vt:lpstr>
      <vt:lpstr> 人格障碍的相关因素。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2024-09-18T23:30:47.389</cp:lastPrinted>
  <dcterms:created xsi:type="dcterms:W3CDTF">2024-09-18T15:30:47Z</dcterms:created>
  <dcterms:modified xsi:type="dcterms:W3CDTF">2024-09-18T15:30:49Z</dcterms:modified>
</cp:coreProperties>
</file>