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011375-DD1B-4358-9905-BD0BBDD9C4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D63725-8287-4776-9BAD-0B6E3B2C49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453A58-BA2A-473B-A1A8-015CD95DAE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7859BF-FCD5-4B08-8DBB-7E4DC36240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FF9908D-3E97-4B97-8154-82B6C8B970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97347F2-58C6-4C54-BE0A-3B7DB7391D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6FEBB1C-198C-4B4E-9F10-69AE4591ED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79996A-E972-4880-872B-C47D630A3B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189932-F964-4997-B63E-12145683F7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C4A626-F2FF-4BFB-8C06-115F5D87CE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951C3D-8767-4CE6-BEAF-D615A7BD97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58114032136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电子行业2024年公司转型路径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2023-12-31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行业趋势分析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公司现状分析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转型目标与路径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转型策略与措施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风险评估与应对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预期成果与影响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行业趋势分析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人工智能与机器学习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人工智能和机器学习技术在电子行业的应用将更加广泛，如智能家居、智能制造等领域。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云计算与大数据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云计算和大数据技术将进一步推动电子行业的数据处理和分析能力，提高生产效率和产品创新。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5G技术普及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随着5G网络的普及，电子行业将迎来新一轮的技术革新，包括物联网、边缘计算、人工智能等。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917" r="1691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技术发展趋势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随着消费者对电子产品品质和功能的需求增加，中高端市场将逐渐扩大。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消费升级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1084" r="11084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跨境电商崛起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0142" r="2014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环保要求提高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0625" r="106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跨境电商的兴起将为电子行业带来新的销售渠道和消费群体。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随着环保意识的增强，电子行业将面临更高的环保要求和生产成本。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市场变化趋势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0000" r="100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新兴市场崛起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新兴市场如印度、东南亚等地区将逐渐成为电子行业的重要战场。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跨界竞争加剧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随着技术的融合，电子行业的竞争将不再局限于某一领域，跨界竞争将更加激烈。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品牌集中化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在激烈的市场竞争中，品牌的影响力和市场份额将进一步集中。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竞争格局变化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公司现状分析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当前业务范围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公司目前主要涉及电子元器件制造、销售以及相关技术服务。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市场份额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公司在电子元器件市场具有一定的市场份额，但面临激烈竞争。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客户群体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公司客户群体较为广泛，涵盖了电子产品制造商、科研机构和高校等。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现有业务状况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公司拥有一定数量的专利，但相较于行业领先企业仍有差距。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4042" r="14042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专利数量与质量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公司具备一定的技术研发能力，但创新能力有待提高。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技术研发能力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公司注重与外部机构合作，引进先进技术，但合作深度和广度有待加强。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技术合作与引进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技术储备状况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人才结构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公司人才结构较为合理，涵盖了技术、市场、管理等方面。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激励机制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公司激励机制较为完善，但仍有提升空间。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人才培养与引进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公司重视人才培养和引进，但高端人才相对缺乏。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人才队伍状况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转型目标与路径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通过优化产品结构、降低成本、提高生产效率等手段，提高公司的盈利能力。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提高盈利能力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加大研发投入，提升技术创新能力，推出更具竞争力的产品和服务。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增强创新能力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扩大销售渠道，开拓新市场，提高品牌知名度和市场占有率。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拓展市场份额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优化客户服务体系，提高客户满意度和忠诚度，增加客户黏性。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提升客户满意度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转型目标设定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31999" r="31999"/>
          <a:stretch>
            <a:fillRect/>
          </a:stretch>
        </p:blipFill>
        <p:spPr>
          <a:xfrm>
            <a:off x="8422415" y="1165018"/>
            <a:ext cx="3769586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通过垂直整合产业链上下游资源，降低成本、提高效率；同时横向拓展产品线和服务领域，扩大市场份额。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垂直整合与横向拓展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整合线上线下的销售渠道，实现线上线下融合，提高销售效率和客户体验。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线上线下融合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在满足客户需求的基础上，实现产品的定制化与标准化结合，提高生产效率和产品质量。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定制化与标准化结合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与其他产业领域进行跨界合作，创新业务模式和商业模式，寻找新的增长点。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跨界合作与创新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业务模式转型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0010" r="10010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利用人工智能和大数据技术优化产品设计、生产、销售和服务等环节，提高效率和降低成本。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人工智能与大数据应用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物联网与智能制造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云计算与软件定义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5G与物联网安全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推进物联网和智能制造技术的应用，实现生产过程的自动化、智能化和柔性化。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利用云计算和软件定义技术，实现IT基础设施的灵活扩展和高效管理。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加强5G和物联网安全技术的研发和应用，保障信息安全和隐私保护。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技术研发转型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https://d.book118.com/858114032136006031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2024-09-09T01:10:45.300</cp:lastPrinted>
  <dcterms:created xsi:type="dcterms:W3CDTF">2024-09-08T17:10:45Z</dcterms:created>
  <dcterms:modified xsi:type="dcterms:W3CDTF">2024-09-08T17:10:47Z</dcterms:modified>
</cp:coreProperties>
</file>