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237F3-007A-439C-AA88-C802A6BD4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0C253-BEE2-4B77-8754-F319D407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26D0A-62A4-43FC-841D-6F61ABF1F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73680-AB7F-43F8-8A67-F8A7006D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DA793-A7B9-4E30-A70E-B9E9053EE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61775-151B-4797-8757-BAAFCA5B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DA7C2-1A56-4656-8597-54D86CF8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FE4C9-31DC-4177-8D37-9687500C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767E8-1A74-465D-B64D-169712811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EA7D6-1D73-4EC4-A121-F0FAC382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1786D-7486-4372-AF28-400FF1AE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4107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机械设备的安全基础知识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机械设备常见危险源识别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机械设备安全检查与评估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指机械设备在正常运行及非正常状态下，能够保障人员生命财产安全，防止或减少事故发生的能力。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机械设备安全是企业生产安全的重要组成部分，关系到员工生命安全和企业财产安全，对于促进安全生产、提高生产效率具有重要意义。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我国制定了一系列机械设备安全相关的法律法规，如《安全生产法》、《特种设备安全法》等，对机械设备的设计、制造、安装、使用等环节提出了明确要求。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各行业针对不同类型的机械设备制定了相应的安全标准，如机械安全标准、电气安全标准等，以确保机械设备的安全性能符合行业要求。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企业应建立积极的安全文化，通过宣传、教育、培训等方式，提高员工对机械设备安全的重视程度，形成人人关注安全、人人参与安全的良好氛围。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加强员工的安全意识培养，使其充分认识到机械设备安全的重要性，掌握基本的安全知识和操作技能，提高应对突发情况的能力。同时，定期开展应急演练，提高员工的应急处置能力。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安全文化与安全意识培养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机械设备常见危险源识别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000" b="1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如飞轮、齿轮、轴等，可能引发卷绕、绞入等伤害。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旋转部件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如曲轴、连杆、滑块等，可能引发撞击、剪切等伤害。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往复运动部件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如车刀、铣刀、钻头等，可能引发割伤、刺伤等伤害。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刀具、刃具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机械伤害危险源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如设备表面积聚的静电荷，可能引发放电火花，造成火灾或爆炸。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带电部件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如裸露的电线、插头、插座等，可能引发触电事故。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如短路、过载、漏电等，可能引发火灾、爆炸等事故。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电气伤害危险源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如锅炉、加热炉、热交换器等，可能引发烫伤、烧伤等伤害。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高温部件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94" r="1589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如高温设备表面散发的热辐射，可能引发皮肤灼伤、眼睛损伤等伤害。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热辐射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如燃烧产生的有毒气体、烟尘等，可能引发中毒、窒息等伤害。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燃烧产物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热能伤害危险源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如铅、汞、苯等有毒化学物质，可能引发中毒事故。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有毒物质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腐蚀性物质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粉尘与气溶胶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如酸、碱等腐蚀性化学物质，可能引发皮肤腐蚀、呼吸道损伤等伤害。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如金属粉尘、矿物粉尘等，可能引发尘肺病等职业病。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有害物质伤害危险源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机械设备安全防护措施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急停按钮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限位装置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设备安全防护装置及功能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360" r="1836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用于保护操作人员的安全，防止机械运动部件或切削刀具等伤人。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在设备危险区域设置的安全保护装置，确保人员在设备运行时无法进入危险区域。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在紧急情况下，按下急停按钮可立即停止设备运行，避免事故扩大。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限制机械设备的运动范围，防止设备超出安全范围造成事故。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对操作人员进行安全操作规程的培训，确保他们了解并遵守相关规定，提高安全意识。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定期组织操作人员进行安全演练，提高他们在紧急情况下的应对能力。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针对不同类型的机械设备，制定相应的安全操作规程，明确操作步骤、注意事项和紧急情况下的应对措施。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https://d.book118.com/858114107006006040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2024-09-18T03:11:18.390</cp:lastPrinted>
  <dcterms:created xsi:type="dcterms:W3CDTF">2024-09-17T19:11:18Z</dcterms:created>
  <dcterms:modified xsi:type="dcterms:W3CDTF">2024-09-17T19:11:20Z</dcterms:modified>
</cp:coreProperties>
</file>