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FC08-49D0-4644-AF6F-DCFFDEBC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125C-F654-4F0D-9182-0E8812081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AA358-D387-4F99-B418-9092EE39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2F690-6856-4E44-B06F-BA74F9FAB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FFBDA-E542-420B-BBE4-95200000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87411-A585-4B6F-9E37-DB86E5768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34C0C-D5B9-45CF-AF88-F37DB3E7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D531C-00F3-4700-AF36-6DCD24FF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418BB-5B27-4041-9B3F-5C59B356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2F0CC-99AF-4CF8-B9F9-752447E43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794D8-C233-4970-B244-D5D08762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4137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写好国家自然科学基金申请书\n## 1.国家自然科学基金申请书的重要性及基本结构\n### 1.1国家自然科学基金申请书在学术领域中的地位\n### 1.2国家自然科学基金申请书的基本结构及内容\n### 1.3了解申请书的评审流程与评分标准\n## 2.选题策略与项目设计\n### 2.1如何选好科学问题和研究方向\n### 2.2项目设计的逻辑与合理性\n### 2.3创新性、可行性和科学价值在项目设计中的体现\n## 3.申请书正文撰写技巧\n### 3.1研究背景与意义的阐述\n### 3.2研究目标与关键问题的明确\n### 3.3研究方案与方法的详细描述\n## 4.预算编制与资金申请\n### 4.1合理编制项目预算的重要性\n### 4.2预算编制的基本原则与方法\n### 4.3提高资金申请成功率的关键因素\n## 5.附件材料的准备与提交\n### 5.1附件材料的重要性及种类\n### 5.2如何准备高质量的附件材料\n### 5.3附件材料的提交与注意事项\n## 6.申请书的修改与完善\n### 6.1如何根据反馈意见修改申请书\n### 6.2申请书的多次修改与完善\n### 6.3保持积极心态，提高申请成功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如何写好国家自然科学基金申请书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国家自然科学基金申请书的重要性及基本结构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组合 2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组合 20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国家自然科学基金是中国最高水平的科研项目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资助力度大，竞争激烈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对学术成果的要求高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有助于提高研究水平和学术影响力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国家自然科学基金申请书是展示研究能力的重要途径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反映研究者的学术视野和研究思路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展示研究者的研究基础和实力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影响申请者在学术领域的未来发展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国家自然科学基金申请书对研究团队的建设具有重要意义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有助于吸引优秀人才加入研究团队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有助于整合研究资源，提高研究效率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有助于提升研究团队的整体实力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国家自然科学基金申请书在学术领域中的地位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4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5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6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7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229" name="组合 228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申请书的基本结构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项目摘要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项目正文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附件材料</a:t>
                </a:r>
                <a:endParaRPr/>
              </a:p>
            </p:txBody>
          </p:sp>
        </p:grpSp>
        <p:grpSp>
          <p:nvGrpSpPr>
            <p:cNvPr id="232" name="组合 231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项目摘要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简要介绍项目的研究背景、目的、内容和方法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突出项目的创新性和科学价值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简洁明了，字数不超过300字</a:t>
                </a:r>
                <a:endParaRPr/>
              </a:p>
            </p:txBody>
          </p:sp>
        </p:grpSp>
        <p:grpSp>
          <p:nvGrpSpPr>
            <p:cNvPr id="235" name="组合 234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项目正文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详细阐述项目的研究背景与意义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明确研究目标与关键问题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描述研究方案与方法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强调项目的创新性和可行性</a:t>
                </a:r>
                <a:endParaRPr/>
              </a:p>
            </p:txBody>
          </p:sp>
        </p:grpSp>
        <p:grpSp>
          <p:nvGrpSpPr>
            <p:cNvPr id="238" name="组合 237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预算表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列出项目所需的各项经费预算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按照经费类别进行分类和汇总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预算编制要合理、详细、准确</a:t>
                </a:r>
                <a:endParaRPr/>
              </a:p>
            </p:txBody>
          </p:sp>
        </p:grpSp>
        <p:grpSp>
          <p:nvGrpSpPr>
            <p:cNvPr id="241" name="组合 240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附件材料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提供项目研究的基础资料和支持证据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包括研究者的个人简历、学术成果、实验数据等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附件材料要完整、规范、易于查阅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国家自然科学基金申请书的基本结构及内容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初评：形式审查，主要检查申请书的完整性、规范性和是否符合申请要求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函评：邀请同行专家对申请书进行评审，提出评审意见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会评：专家评审委员会对申请项目进行综合评审，确定资助项目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国家自然科学基金的评审流程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研究意义与创新性：项目的研究背景、目的、内容和方法是否具有科学意义和创新性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研究基础与实力：研究者及其团队的研究基础、实验条件和技术能力是否具备完成项目的能力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研究方案与可行性：项目的研究方案和方法是否合理、可行，是否有较高的实施成功率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预算编制与合理性：项目预算编制是否合理、详细、准确，经费需求是否与实际需求相符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评审评分标准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了解申请书的评审流程与评分标准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选题策略与项目设计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3" name="组合 26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关注科学前沿和热点问题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了解国内外研究动态和发展趋势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选择具有挑战性和创新性的科学问题</a:t>
                </a:r>
                <a:endParaRPr/>
              </a:p>
            </p:txBody>
          </p:sp>
          <p:sp>
            <p:nvSpPr>
              <p:cNvPr id="26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结合自己的研究基础和优势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梳理自己的研究成果和学术积累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寻找与自己研究方向相关的课题</a:t>
                </a:r>
                <a:endParaRPr/>
              </a:p>
            </p:txBody>
          </p:sp>
          <p:sp>
            <p:nvSpPr>
              <p:cNvPr id="27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考虑项目的实际应用价值和前景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分析项目研究成果可能对社会、经济和国家安全的影响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评估项目的可持续性和发展潜力</a:t>
                </a:r>
                <a:endParaRPr/>
              </a:p>
            </p:txBody>
          </p:sp>
          <p:sp>
            <p:nvSpPr>
              <p:cNvPr id="27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如何选好科学问题和研究方向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研究目标要具体、明确、可衡量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关键问题要针对性强，有助于实现研究目标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明确研究目标与关键问题</a:t>
                </a:r>
                <a:endParaRPr/>
              </a:p>
            </p:txBody>
          </p:sp>
        </p:grpSp>
        <p:grpSp>
          <p:nvGrpSpPr>
            <p:cNvPr id="28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研究方案要具有可行性和可操作性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方法要科学、准确、可靠</a:t>
                </a:r>
                <a:endParaRPr/>
              </a:p>
            </p:txBody>
          </p:sp>
          <p:sp>
            <p:nvSpPr>
              <p:cNvPr id="28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设计合理的研究方案与方法</a:t>
                </a:r>
                <a:endParaRPr/>
              </a:p>
            </p:txBody>
          </p:sp>
          <p:sp>
            <p:nvSpPr>
              <p:cNvPr id="28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突出项目的独特性和新颖性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分析项目的实施难度和潜在风险，提高项目的可行性</a:t>
                </a:r>
                <a:endParaRPr/>
              </a:p>
            </p:txBody>
          </p:sp>
          <p:sp>
            <p:nvSpPr>
              <p:cNvPr id="29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强调项目的创新性和可行性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项目设计的逻辑与合理性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5" name="组合 29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提出新的科学问题和研究思路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采用新的研究方法和技术手段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拓展研究领域的广度和深度</a:t>
                </a:r>
                <a:endParaRPr/>
              </a:p>
            </p:txBody>
          </p:sp>
          <p:sp>
            <p:nvSpPr>
              <p:cNvPr id="2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选择合适的研究对象和实验条件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制定明确的研究计划和进度安排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确保项目能够按照预期目标顺利进行</a:t>
                </a:r>
                <a:endParaRPr/>
              </a:p>
            </p:txBody>
          </p:sp>
          <p:sp>
            <p:nvSpPr>
              <p:cNvPr id="3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对解决实际问题具有指导意义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对推动学科发展具有促进作用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对提高国民素质和社会进步具有积极影响</a:t>
                </a:r>
                <a:endParaRPr/>
              </a:p>
            </p:txBody>
          </p:sp>
          <p:sp>
            <p:nvSpPr>
              <p:cNvPr id="3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创新性、可行性和科学价值在项目设计中的体现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申请书正文撰写技巧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研究背景与意义的阐述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介绍研究背景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阐述项目研究领域的现状和问题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分析项目研究的必要性和紧迫性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阐述研究意义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强调项目研究成果的理论价值和实践价值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阐述项目研究对学科发展的贡献和对社会、经济和国家安全的影响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设定明确的研究目标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研究目标要具体、明确、可衡量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要突出项目的创新性和实用性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明确关键问题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关键问题要针对性强，有助于实现研究目标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要突出关键问题的解决对研究项目的重要性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研究目标与关键问题的明确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描述研究方案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研究方案要具有可行性和可操作性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要突出项目的创新性和实用性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描述研究方法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方法要科学、准确、可靠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要突出方法在项目研究中的关键作用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研究方案与方法的详细描述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https://d.book118.com/858114137140006036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如何写好国家自然科学基金申请书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2024-09-16T11:57:08.487</cp:lastPrinted>
  <dcterms:created xsi:type="dcterms:W3CDTF">2024-09-16T03:57:08Z</dcterms:created>
  <dcterms:modified xsi:type="dcterms:W3CDTF">2024-09-16T03:57:10Z</dcterms:modified>
</cp:coreProperties>
</file>