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263A5-3A78-4229-B520-8310507B7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31959-212C-49CC-B9D6-AE60F5540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A7141-A938-4196-B85F-E54C11F8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D644C-1E45-4718-965E-26B21A808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EAC607-388D-4658-B80E-D1C82A294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5943F-6C3E-48E4-B7C6-4A8C6B7CA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F595D2-2A2F-47E2-AEB0-5457C1AEB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69D70-5C7A-4CC5-B43F-047C80340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94DBA-57DF-4F23-BC61-1AB09A0E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A8AD1-ECF6-45FE-9C51-E57407EC5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5CDA1-C024-4BE8-9F38-306F0D58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502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突破养老服务与护理行业的传统思维和模式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创新思维引导下的服务模式变革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多元化服务拓展满足不同需求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专业团队建设提升服务质量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总结：突破传统，创新未来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随着人口老龄化趋势的加剧，养老服务与护理行业规模不断扩大，涉及老年住宅、老年医疗、老年康复、老年教育、老年娱乐等多个领域。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预计未来几年，随着老年人口数量的不断增加和养老服务需求的日益旺盛，养老服务与护理行业将继续保持快速增长态势。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05" r="270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37" r="27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以机构养老和社区养老为主要服务模式，机构养老包括养老院、福利院等，社区养老则依托社区资源提供居家养老服务。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传统服务模式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传统服务模式存在服务内容单一、服务质量参差不齐、服务价格高昂等问题，难以满足老年人多样化、个性化的服务需求。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传统服务模式及局限性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服务人员短缺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养老服务与护理行业服务人员短缺问题严重，尤其是专业护理人员匮乏，制约了行业的发展和服务质量的提升。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服务供需不平衡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养老服务与护理行业存在服务供给不足的问题，尤其是在一些偏远地区和农村地区，服务资源匮乏，难以满足老年人的基本需求。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由于缺乏统一的服务标准和监管机制，不同服务机构之间服务质量差异较大，部分机构存在服务质量低下、虐待老人等问题。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服务价格高昂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养老服务与护理行业服务价格普遍较高，部分老年人难以承担，导致一些有服务需求的老年人无法获得相应的服务。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创新思维引导下的服务模式变革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深入了解老年人的真实需求，从生活照料、医疗护理、精神慰藉等多方面提供个性化服务。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关注老年人的服务体验，通过改善服务环境、提高服务质量等方式，提升老年人的获得感和幸福感。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打破传统服务模式，引入“互联网+养老”、“智慧养老”等新型服务模式，为老年人提供更加便捷、高效的服务。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以用户为中心的服务理念转变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个性化、定制化服务策略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根据老年人的身体状况、生活习惯、兴趣爱好等，制定个性化的服务计划，满足其多样化需求。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针对不同需求的老年人群体，开发定制化的服务产品，如专属健康管理方案、个性化康复训练计划等。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灵活多变的服务方式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提供多种服务方式供老年人选择，如上门服务、社区服务、机构服务等，以满足其不同场景下的需求。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信息化服务平台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搭建信息化服务平台，整合各类养老服务资源，为老年人提供一站式、综合性的服务解决方案。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运用大数据和人工智能技术，分析老年人的行为模式和需求特征，为服务优化和决策提供支持。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引入智能化服务设备，如智能床垫、智能拐杖等，实时监测老年人的健康状况，提高服务的精准性和便捷性。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多元化服务拓展满足不同需求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根据老人的身体状况和康复需求，制定个性化的康复计划，包括物理疗法、作业疗法等。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个性化康复计划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组建具备专业医学背景和丰富实践经验的护理团队，确保康复护理服务的专业性和有效性。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定期对老人的康复效果进行评估，及时调整康复计划，确保服务质量和效果。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96" r="178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关注老人的心理变化，提供个性化的心理关怀服务，如陪伴倾听、心理疏导等。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提供心理健康咨询服务，帮助老人缓解焦虑、抑郁等心理问题，增强心理韧性。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精神慰藉活动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组织丰富多彩的精神慰藉活动，如读书会、音乐会等，满足老人的精神文化需求。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精神慰藉与心理关怀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https://d.book118.com/858115024006006036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2024-09-15T03:27:04.027</cp:lastPrinted>
  <dcterms:created xsi:type="dcterms:W3CDTF">2024-09-14T19:27:04Z</dcterms:created>
  <dcterms:modified xsi:type="dcterms:W3CDTF">2024-09-14T19:27:06Z</dcterms:modified>
</cp:coreProperties>
</file>