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2616F-A572-40F5-9E94-1FC51FEB6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630CED-D333-4321-B9D0-B36362DDF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6E13C2-2181-40DC-9992-7009CB567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4513E5-CE5B-42F4-B4C6-5DEFCBAEB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6FAC4F-189E-4979-9A52-4A7E44EF90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C2F40B-4272-49DF-8230-8226344B2F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8611D2-83C5-4869-98AC-06F70CDA49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DBE0B2-302A-4346-9523-742AB6A6BC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D25D25-1958-437E-834F-9508A3F01C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C4ED42-38E6-4D66-A01B-A31877EFC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B1B45-1651-4ABD-AC49-6BC9F9224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115045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口腔修复学课件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口腔修复学概述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口腔修复基本原则与方法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牙齿缺失及其修复技术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牙周病损及其修复技术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颌面部畸形整复技术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儿童口腔保健与早期干预策略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口腔修复学概述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2" b="8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口腔修复学是研究用符合口腔生理和生物力学的方法修复口腔内及颌面部各种缺损的一门学科。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口腔修复学经历了从传统到现代，从简单到复杂的发展历程。随着医学、材料学、生物力学等学科的进步，口腔修复学不断发展和完善。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通过修复牙齿、牙列和颌面部的缺损，恢复患者的咀嚼、发音和吞咽等功能。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恢复口腔功能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维护口腔健康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250" r="21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口腔修复学不仅关注牙齿的修复，还关注牙周组织、口腔黏膜等口腔整体的健康。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口腔修复学能够改善患者的外观和自信心，提高社交能力和生活质量。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口腔修复学重要性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口腔修复学是口腔医学的一个重要分支，与口腔内科学、口腔外科学、口腔正畸学等学科密切相关。</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与口腔医学关系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口腔修复学与医学的多个分支有联系，如颌面外科学、整形外科学、神经科学等。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与医学关系</a:t>
            </a:r>
          </a:p>
        </p:txBody>
      </p:sp>
      <p:pic>
        <p:nvPicPr>
          <p:cNvPr id="10" name="Picture 10"/>
          <p:cNvPicPr>
            <a:picLocks noChangeAspect="1"/>
          </p:cNvPicPr>
          <p:nvPr/>
        </p:nvPicPr>
        <p:blipFill>
          <a:blip r:embed="rId3"/>
          <a:srcRect l="22217" r="222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口腔修复学的发展离不开材料学的进步，新型材料的不断涌现为口腔修复提供了更多的选择和可能性。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与材料学关系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口腔修复学与其他学科关系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口腔修复基本原则与方法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50" r="15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修复体材料应对口腔组织无毒无害，不引起过敏反应或排斥反应。</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生物相容性原则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修复体应恢复或提高患者的口腔功能，如咀嚼、发音、吞咽等。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功能性原则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修复体应符合患者的面部形态和色彩，达到自然美观的效果。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美学原则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修复体应具有足够的强度和耐磨性，能够长期保持稳定的使用效果。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耐久性原则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口腔修复基本原则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7583" b="17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牙齿缺失</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牙齿磨损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牙齿畸形</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牙周病</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常见口腔问题及其修复方法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可采用固定义齿、活动义齿或种植义齿等方法进行修复。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可采用正畸治疗或烤瓷牙等技术进行矫正。</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可通过牙齿贴面、烤瓷牙或全瓷牙等修复方式改善牙齿形态和颜色。</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需进行牙周治疗，如洁治、刮治、根面平整等，并配合修复治疗以恢复牙周健康。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全面了解患者的口腔健康状况、全身状况、心理状况及经济能力等方面，为制定个性化治疗方案提供依据。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患者评估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患者的具体情况和需求，综合考虑各种因素，制定合适的治疗方案，包括修复体的类型、材料选择、制作工艺、治疗周期及费用等。同时，应向患者详细解释治疗方案的内容和预期效果，征得患者的同意和配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治疗方案制定</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患者评估与治疗方案制定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牙齿缺失及其修复技术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牙齿缺失原因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包括龋齿、牙周病、外伤、先天缺牙等。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牙齿缺失影响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导致咀嚼功能下降、发音不清、面部形态改变等。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659" r="1965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牙齿缺失原因及影响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950" b="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传统镶牙技术介绍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活动义齿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利用剩余天然牙或粘膜作为支持，通过卡环固定在剩余天然牙上。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固定义齿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利用缺牙间隙相邻的天然牙作支持，通过义齿上的固位体粘贴固定于天然牙上。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优缺点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活动义齿适用范围广，但稳定性和舒适性相对较差；固定义齿稳定性好，但需要磨除较多健康牙齿组织。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通过手术将人工牙根植入颌骨内，作为支持固位上部牙修复体的缺牙修复方式。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种植牙技术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适应症与禁忌症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手术过程与术后护理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不损伤邻牙、咀嚼效率高、舒适度高。</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适用于大多数牙齿缺失情况，但患有严重全身性疾病或局部牙槽骨条件不佳者不宜采用。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包括术前准备、手术植入人工牙根、术后恢复及定期维护等步骤，需严格遵守医嘱进行护理和随访。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现代种植牙技术及应用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牙周病损及其修复技术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https://d.book118.com/858115045112006034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2024-09-13T05:28:53.023</cp:lastPrinted>
  <dcterms:created xsi:type="dcterms:W3CDTF">2024-09-12T21:28:53Z</dcterms:created>
  <dcterms:modified xsi:type="dcterms:W3CDTF">2024-09-12T21:28:55Z</dcterms:modified>
</cp:coreProperties>
</file>