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B1EB18-EB3D-46E8-A381-A9C445B21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649D4D-8254-4044-8267-E72BB1671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E3DE53-12BB-4BDC-860C-FB895DB751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B0003A-272B-4039-A803-735234489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14B650-C58B-4E35-BCEB-C23F77FF0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CAA1A0-524C-48A7-B87E-E4372F429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AC4F20-0CF3-4D85-95CD-784782ADE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153C7E-4946-4806-94CF-C00254A80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C18EE6-B37C-4CF6-80BC-BD425A395D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F4C6B0-7995-4A1B-9F35-8690A793E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6C0672-C423-4B74-A18E-7C19489B7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15050106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武凤霞《两小儿辩日》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《两小儿辩日》的背景介绍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《两小儿辩日》的内容解析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《两小儿辩日》的艺术特色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《两小儿辩日》的影响与评价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《两小儿辩日》的现实意义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《两小儿辩日》的背景介绍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7250" r="27250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武凤霞，女，1963年生于河北沧州，1982年考入洛阳师专中文系，后获得河北师范大学汉语言文学学士学位。她是一位语文特级教师，现任教于江苏省丹阳市正则小学。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武凤霞致力于小学语文教学研究，曾多次获得全国优秀教师、江苏省有突出贡献的中青年专家等荣誉称号。她的小学语文教学理念和教学实践在全国范围内产生了广泛影响。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武凤霞的生平简介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《两小儿辩日》是武凤霞创作的一篇寓言故事，旨在通过两个小孩辩论太阳离地球远近的问题，来阐述一个道理：人们对于某些自然现象的认识，由于受客观条件的限制，往往存在着一些错误的认识。同时，这也反映了古人对于未知领域的探索和思考精神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武凤霞创作《两小儿辩日》的灵感来源于中国古代的寓言故事传统，她通过深入思考和艺术加工，将这个故事赋予了新的内涵和意义。这篇寓言故事在小学语文教材中广为流传，对于启迪小学生思维和培养他们的探索精神起到了积极的作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《两小儿辩日》的创作背景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《两小儿辩日》的内容解析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故事情节概述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故事以孔子东游为背景，通过两小儿辩日的对话展开情节，描述了两个小孩对太阳大小、远近等问题的争论。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故事情节紧凑，语言简练，生动地展现了古代儿童对自然现象的好奇和探索精神。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天真活泼，好奇心强，善于观察和思考，敢于提出自己的见解。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两小儿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谦虚谨慎，对待问题持开放态度，鼓励孩子们的思考和探索。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孔子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人物性格分析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主题思想探讨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故事主题为“知之为知之，不知为不知”，强调了实事求是的态度和谦虚好学的精神。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通过两小儿辩日的情节，引导读者思考自然现象的本质和科学探究的方法。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 algn="ctr">
                <a:lnSpc>
                  <a:spcPct val="150000"/>
                </a:lnSpc>
                <a:buFont typeface="Arial"/>
                <a:buChar char="•"/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·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《两小儿辩日》的艺术特色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125" r="111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武凤霞在《两小儿辩日》中运用简练的语言，准确地传达了两个小儿争论的情境，使读者能够迅速理解故事情节。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简洁明快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作者通过生动的描绘，使读者能够感受到小儿的天真可爱和辩日的趣味性，增强了作品的感染力。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生动形象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武凤霞在描述小儿的争论时，运用了幽默诙谐的语言，使得作品具有轻松愉快的氛围。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幽默诙谐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语言风格分析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https://d.book118.com/858115050106006024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2024-08-31T22:36:01.111</cp:lastPrinted>
  <dcterms:created xsi:type="dcterms:W3CDTF">2024-08-31T14:36:01Z</dcterms:created>
  <dcterms:modified xsi:type="dcterms:W3CDTF">2024-08-31T14:36:03Z</dcterms:modified>
</cp:coreProperties>
</file>