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2DCA3-6C23-40F9-89CE-508889E96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86517-7A62-4E6B-84DE-A5F887124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6F47C-F188-4D9B-9A5C-8CF4E110A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73716-A1E7-46F4-91C2-AC4E19B70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592814-3D92-4197-85EA-362ECB54A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18D1CD-AE3D-467D-BA2F-1B7D5C47F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9D0017-F14E-4380-B6A3-559EC9D23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D93F3-3FAC-4C66-BAD1-B3EA6BB64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E1B00-E5EA-46C8-85CB-65DE87625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845B8-22FC-4892-9942-9456BC288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0E2D4-9678-4FF2-997F-EEC1048A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16102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查房PPT：肾透析全面解析\n## 1.肾透析的基本概念与原理\n### 1.1肾透析的发展历史与定义\n### 1.2肾透析的原理及分类\n### 1.3肾透析的适应症与禁忌症\n## 2.肾透析的准备与操作过程\n### 2.1肾透析前的准备工作\n### 2.2肾透析过程中的操作步骤\n### 2.3肾透析后的护理与观察\n## 3.肾透析的并发症与预防\n### 3.1肾透析过程中可能出现的并发症\n### 3.2并发症的预防与处理方法\n### 3.3肾透析患者的健康教育\n## 4.肾透析患者的心理护理与康复\n### 4.1肾透析患者的心理特点与需求\n### 4.2心理护理的方法与技巧\n### 4.3肾透析患者的康复训练与指导\n## 5.肾透析的护理管理与团队协作\n### 5.1肾透析护理的管理与质量控制\n### 5.2护理团队的组织与协作\n### 5.3肾透析护理的创新与发展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护理查房PPT：肾透析全面解析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肾透析的基本概念与原理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肾透析的发展历史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肾脏替代治疗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的概念提出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20世纪40年代，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技术诞生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腹膜透析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技术问世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肾透析的定义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肾透析是一种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肾脏替代治疗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腹膜透析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清除患者体内多余的水分和毒素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维持患者的生命活动和健康状态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肾透析的发展历史与定义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肾透析的原理及分类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肾透析的原理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：通过体外循环，清除血液中的毒素和多余水分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腹膜透析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：利用腹膜作为半透膜，清除腹膜腔内的毒素和多余水分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肾透析的分类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间歇性血液透析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（IHD）和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持续性血液透析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（CRRT）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腹膜透析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持续性不卧床腹膜透析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（CAPD）和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自动化腹膜透析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（APD）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肾透析的适应症与禁忌症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肾透析的适应症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急性肾损伤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（AKI）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慢性肾功能衰竭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（CRF）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（如药物中毒、重金属中毒等）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多器官功能衰竭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（MODS）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肾透析的禁忌症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严重出血倾向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心功能衰竭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低血压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肾透析的准备与操作过程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患者准备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透析用品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急救设备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环境准备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确保透析室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肾透析前的准备工作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血液透析操作步骤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动静脉通路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血液预充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体外循环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，监测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，拆除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动静脉通路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腹膜透析操作步骤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腹膜功能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腹膜透析液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腹膜透析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，监测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，处理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废弃物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肾透析过程中的操作步骤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穿刺部位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并发症观察与处理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酸碱平衡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观察患者是否出现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失衡综合症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及时处理并发症，如调整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透析参数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肾透析后的护理与观察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肾透析的并发症与预防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低血压</a:t>
                </a:r>
                <a:endParaRPr/>
              </a:p>
            </p:txBody>
          </p:sp>
          <p:sp>
            <p:nvSpPr>
              <p:cNvPr id="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清除体内多余水分，导致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血容量减少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</p:txBody>
          </p:sp>
        </p:grpSp>
        <p:grpSp>
          <p:nvGrpSpPr>
            <p:cNvPr id="1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失衡综合症</a:t>
                </a:r>
                <a:endParaRPr/>
              </a:p>
            </p:txBody>
          </p:sp>
          <p:sp>
            <p:nvSpPr>
              <p:cNvPr id="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清除体内毒素过快，导致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脑细胞水肿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</p:txBody>
          </p:sp>
        </p:grpSp>
        <p:grpSp>
          <p:nvGrpSpPr>
            <p:cNvPr id="1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endParaRPr/>
              </a:p>
            </p:txBody>
          </p:sp>
          <p:sp>
            <p:nvSpPr>
              <p:cNvPr id="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使用抗凝剂，导致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穿刺部位出血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肾透析过程中可能出现的并发症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https://d.book118.com/858116102126006037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护理查房PPT：肾透析全面解析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2024-09-17T21:08:14.788</cp:lastPrinted>
  <dcterms:created xsi:type="dcterms:W3CDTF">2024-09-17T13:08:14Z</dcterms:created>
  <dcterms:modified xsi:type="dcterms:W3CDTF">2024-09-17T13:08:16Z</dcterms:modified>
</cp:coreProperties>
</file>