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5F41CA-1DB5-42F5-B865-19CF72B28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BD2FD7-BC90-43EB-9E25-CA49A4D837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3C7073-BE4F-46B2-9D82-0A9F4FA49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8AA75B-6B19-48F6-83BC-4048C91F98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FD0F6A-1C64-42A3-98FB-4D99F8952F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CA7852-5091-4CE5-9FCD-E31A134F99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E62FC4-5DCC-453F-928B-D7C7F87AAC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05DE8C-DAA9-429D-9FB2-81BE9D6B85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6137F5-2B0B-487A-8076-8AD295B8FA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7DAE88-793A-4FB4-A068-BAFE918D2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287D5A-D559-4DCF-A765-4AE75354F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116134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危化品特种作业人员安全操作流程</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2024-01-11</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危化品特种作业概述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危化品储存与运输安全流程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生产现场危化品处理安全流程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个人防护装备选择与使用指南</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应急处理措施与报告制度</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培训教育与考核评价机制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危化品特种作业概述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708" r="25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指具有易燃、易爆、有毒、有害和放射性等特性，在运输装卸和储存保管过程中易造成人员伤亡和财产损毁而需要特别保护的物品。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根据《危险化学品目录》，危化品可分为爆炸品、压缩气体和液化气体、易燃液体、易燃固体、自燃物品和遇湿易燃物品、氧化剂和有机过氧化物、毒害品和感染性物品、放射性物品、腐蚀品等类别。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946" r="289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812" r="338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严格遵守安全操作规程，正确使用危化品相关设备和工具，确保危化品在运输、储存和使用过程中的安全。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职责</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具备相应的专业知识和技能，经过专门的安全培训并取得特种作业操作证，熟悉危化品的性质和危害，掌握应急处理措施。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要求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特种作业人员职责与要求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018" b="401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保障人身安全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危化品具有较大的危险性，一旦操作不当或发生泄漏等事故，可能对人员造成严重伤害甚至危及生命。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维护财产安全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危化品事故往往伴随着火灾、爆炸等严重后果，不仅会造成巨大的财产损失，还会影响企业的正常运营。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保护环境安全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危化品泄漏或处理不当可能对周围环境造成污染和破坏，影响生态平衡和人类健康。因此，加强安全操作是保障环境安全的重要措施。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危化品储存与运输安全流程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应远离人口密集区、水源保护区等敏感区域，符合国家和地方相关规划要求。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储存设施选址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储存设施建设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安全检查制度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应采用符合标准的建筑材料和工艺，确保设施坚固、耐用、防泄漏。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定期对储存设施进行安全检查，包括设施完整性、安全附件有效性、消防器材配备等方面。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储存设施要求及检查制度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运输工具选择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根据危化品的性质、数量和运输距离等因素，选择合适的运输工具，如专用车辆、船舶或管道等。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运输工具要求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运输工具应符合相关标准，具备相应的安全设施，如防火、防爆、防静电等装置。</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使用规定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在装载前应对运输工具进行检查，确保其处于良好状态；装载时应严格遵守操作规程，防止超载、混装等现象；在运输过程中应加强对危化品的监控和管理，确保安全到达目的地。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运输工具选择与使用规定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装卸人员应经过专业培训，掌握危化品装卸技能和应急处置能力。</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装卸人员要求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在装卸现场应设置明显的安全警示标志，划定作业区域，禁止无关人员进入；同时应配备相应的消防器材和应急救援设备。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装卸现场管理</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33" r="218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严格遵守装卸操作规程，按照规定的顺序和方法进行装卸；在装卸过程中应注意防止撞击、摩擦、倾倒等可能导致事故的行为。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装卸操作规范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装卸过程中注意事项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生产现场危化品处理安全流程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每日开工前对生产设备进行全面检查，确保设备正常运行，无泄漏、破损等安全隐患。</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设备日常检查</a:t>
            </a:r>
          </a:p>
        </p:txBody>
      </p:sp>
      <p:pic>
        <p:nvPicPr>
          <p:cNvPr id="5" name="Picture 5"/>
          <p:cNvPicPr>
            <a:picLocks noChangeAspect="1"/>
          </p:cNvPicPr>
          <p:nvPr/>
        </p:nvPicPr>
        <p:blipFill>
          <a:blip r:embed="rId2"/>
          <a:srcRect t="16667" b="16667"/>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按照设备维护计划进行定期保养，更换磨损部件，清洗设备内部，保持设备良好状态。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定期维护保养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遇到设备故障或异常情况，立即停机并报告维修人员，确保故障得到及时处理。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紧急维修处理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生产设备检查与维护制度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原料应存放在指定区域，分类存放，标识清晰，避免混放和误用。</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6542" r="2654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原料存储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半成品应放置在指定区域，定期检查和记录其状态，确保产品质量和安全。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半成品管理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成品应按照要求进行包装和标识，注明产品名称、规格型号、生产日期等信息，确保产品可追溯性。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成品包装与标识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原料、半成品、成品管理规范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https://d.book118.com/858116134135006036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2024-09-16T11:08:00.207</cp:lastPrinted>
  <dcterms:created xsi:type="dcterms:W3CDTF">2024-09-16T03:08:00Z</dcterms:created>
  <dcterms:modified xsi:type="dcterms:W3CDTF">2024-09-16T03:08:02Z</dcterms:modified>
</cp:coreProperties>
</file>