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7EB596-EF6A-41C3-8AFA-500CB70E7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B629E1-D7C1-488C-A625-87C0F6B09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B3ADA6-C06C-460E-A756-EFBCEC86D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8353C8-19EC-483F-A03C-98D3CEB74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296A93F-2332-4FA6-A7F0-D7C30E8E9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BCBB8C-2A88-4119-90CC-C58BB0058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AABF69A-124C-484E-B654-673FF4023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063535-FECF-41FF-9693-C7478BA0E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2B7074-5E1D-4AEA-AF38-976A4B9FE6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6AF5D4-BB43-4507-922C-1F67294D8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CF8F52-1214-4B24-A12D-11D5114018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17024071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漏电保护知识培训\n## 1.漏电保护的基本概念与原理\n### 1.1漏电保护的发展历程与应用领域\n### 1.2漏电保护器的种类与工作原理\n### 1.3漏电保护的相关标准和法规\n## 2.漏电保护器的选择与安装\n### 2.1漏电保护器的选型依据与注意事项\n### 2.2漏电保护器的安装位置与接线方法\n### 2.3漏电保护器的验收与维护保养\n## 3.漏电保护器的检测与故障排除\n### 3.1漏电保护器的检测方法与技巧\n### 3.2漏电保护器的常见故障与原因分析\n### 3.3漏电保护器的故障排除与处理措施\n## 4.漏电保护在实际应用中的案例分析\n### 4.1漏电保护在家庭用电中的案例分析\n### 4.2漏电保护在工业用电中的案例分析\n### 4.3漏电保护在商业用电中的案例分析\n## 5.漏电保护的未来发展趋势与挑战\n### 5.1漏电保护技术的创新与升级\n### 5.2漏电保护市场需求与竞争态势\n### 5.3漏电保护在智能电网与新能源领域的应用前景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/>
              <a:t>漏电保护知识培训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漏电保护的基本概念与原理</a:t>
            </a:r>
            <a:endParaRPr/>
          </a:p>
        </p:txBody>
      </p:sp>
      <p:sp>
        <p:nvSpPr>
          <p:cNvPr id="13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漏电保护的发展历程</a:t>
                </a:r>
                <a:endParaRPr/>
              </a:p>
            </p:txBody>
          </p:sp>
          <p:sp>
            <p:nvSpPr>
              <p:cNvPr id="17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初期阶段：简单的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电流型漏电保护器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，主要用于低压配电系统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中期阶段：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电压型漏电保护器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谐波型漏电保护器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的出现，提高了保护性能和可靠性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现代阶段：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智能型漏电保护器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的发展，实现了远程监控、故障诊断等功能</a:t>
                </a:r>
                <a:endParaRPr/>
              </a:p>
            </p:txBody>
          </p:sp>
          <p:sp>
            <p:nvSpPr>
              <p:cNvPr id="17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漏电保护的应用领域</a:t>
                </a:r>
                <a:endParaRPr/>
              </a:p>
            </p:txBody>
          </p:sp>
          <p:sp>
            <p:nvSpPr>
              <p:cNvPr id="18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家庭用电：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家用电器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充电桩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等设备的漏电保护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工业用电：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生产线设备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仓储设备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等设备的漏电保护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商业用电：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商场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酒店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等公共场所的漏电保护</a:t>
                </a:r>
                <a:endParaRPr/>
              </a:p>
            </p:txBody>
          </p:sp>
          <p:sp>
            <p:nvSpPr>
              <p:cNvPr id="18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漏电保护的发展历程与应用领域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9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0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91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漏电保护器的种类</a:t>
                </a:r>
                <a:endParaRPr/>
              </a:p>
            </p:txBody>
          </p:sp>
          <p:sp>
            <p:nvSpPr>
              <p:cNvPr id="19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电流型漏电保护器：通过检测电路中的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电流变化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来判断是否发生漏电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电压型漏电保护器：通过检测电路中的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电压变化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来判断是否发生漏电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谐波型漏电保护器：通过检测电路中的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谐波分量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来判断是否发生漏电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智能型漏电保护器：通过先进的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传感器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算法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来实现漏电保护</a:t>
                </a:r>
                <a:endParaRPr/>
              </a:p>
            </p:txBody>
          </p:sp>
        </p:grpSp>
        <p:grpSp>
          <p:nvGrpSpPr>
            <p:cNvPr id="197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9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漏电保护器的工作原理</a:t>
                </a:r>
                <a:endParaRPr/>
              </a:p>
            </p:txBody>
          </p:sp>
          <p:sp>
            <p:nvSpPr>
              <p:cNvPr id="19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电流型漏电保护器：当电路中的电流超过设定阈值时，保护器动作，切断电源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电压型漏电保护器：当电路中的电压超过设定阈值时，保护器动作，切断电源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谐波型漏电保护器：当电路中的谐波分量超过设定阈值时，保护器动作，切断电源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智能型漏电保护器：通过实时监测电路参数，判断是否发生漏电，并在必要时切断电源</a:t>
                </a:r>
                <a:endParaRPr/>
              </a:p>
            </p:txBody>
          </p:sp>
          <p:sp>
            <p:nvSpPr>
              <p:cNvPr id="200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3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漏电保护器的种类与工作原理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6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07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08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GB/T 13836-2003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：电流型漏电保护器通用技术条件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GB/T 14848-2016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：低压电涌保护器及其安装和运行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GB/T 22788-2008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：家用和类似用途电器的漏电保护器</a:t>
                </a:r>
                <a:endParaRPr/>
              </a:p>
            </p:txBody>
          </p:sp>
          <p:sp>
            <p:nvSpPr>
              <p:cNvPr id="21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国家标准</a:t>
                </a:r>
                <a:endParaRPr/>
              </a:p>
            </p:txBody>
          </p:sp>
        </p:grpSp>
        <p:grpSp>
          <p:nvGrpSpPr>
            <p:cNvPr id="211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1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DL/T 499-2010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：农村低压电力技术规程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DL/T 624-2013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：漏电保护器安装和运行</a:t>
                </a:r>
                <a:endParaRPr/>
              </a:p>
            </p:txBody>
          </p:sp>
          <p:sp>
            <p:nvSpPr>
              <p:cNvPr id="21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行业标准</a:t>
                </a:r>
                <a:endParaRPr/>
              </a:p>
            </p:txBody>
          </p:sp>
        </p:grpSp>
        <p:grpSp>
          <p:nvGrpSpPr>
            <p:cNvPr id="214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：规定电力生产和供应企业的安全责任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产品质量法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：规定生产者和销售者的产品质量责任</a:t>
                </a:r>
                <a:endParaRPr/>
              </a:p>
            </p:txBody>
          </p:sp>
          <p:sp>
            <p:nvSpPr>
              <p:cNvPr id="21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法规</a:t>
                </a:r>
                <a:endParaRPr/>
              </a:p>
            </p:txBody>
          </p:sp>
        </p:grpSp>
      </p:grpSp>
      <p:pic>
        <p:nvPicPr>
          <p:cNvPr id="217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18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19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0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漏电保护的相关标准和法规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600"/>
              <a:t>漏电保护器的选择与安装</a:t>
            </a:r>
            <a:endParaRPr/>
          </a:p>
        </p:txBody>
      </p:sp>
      <p:sp>
        <p:nvSpPr>
          <p:cNvPr id="22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选型依据</a:t>
                </a:r>
                <a:endParaRPr/>
              </a:p>
            </p:txBody>
          </p:sp>
          <p:sp>
            <p:nvSpPr>
              <p:cNvPr id="23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电气设备的正常运行电流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：选择合适规格的漏电保护器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电气设备的漏电流极限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：选择能承受漏电流的漏电保护器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安装环境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：考虑保护器的防护等级、防爆性能等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预算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：根据实际需求和经济条件选择合适的保护器</a:t>
                </a:r>
                <a:endParaRPr/>
              </a:p>
            </p:txBody>
          </p:sp>
          <p:sp>
            <p:nvSpPr>
              <p:cNvPr id="23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注意事项</a:t>
                </a:r>
                <a:endParaRPr/>
              </a:p>
            </p:txBody>
          </p:sp>
          <p:sp>
            <p:nvSpPr>
              <p:cNvPr id="23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漏电保护器应安装在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电源进线处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，以确保漏电发生时能迅速切断电源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额定漏电动作电流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应小于设备的正常运行电流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漏电保护器应定期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，确保其正常工作</a:t>
                </a:r>
                <a:endParaRPr/>
              </a:p>
            </p:txBody>
          </p:sp>
          <p:sp>
            <p:nvSpPr>
              <p:cNvPr id="23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漏电保护器的选型依据与注意事项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漏电保护器的安装位置与接线方法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安装位置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漏电保护器应安装在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电源进线处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，距离设备较近的位置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漏电保护器应安装在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便于操作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的位置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接线方法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按照漏电保护器的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接线图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进行接线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接线时应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注意线路保护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，避免短路、过载等现象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接线完成后，应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检查接线是否正确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，确保无误后投入使用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验收</a:t>
                </a:r>
                <a:endParaRPr/>
              </a:p>
            </p:txBody>
          </p:sp>
          <p:sp>
            <p:nvSpPr>
              <p:cNvPr id="2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漏电保护器安装完成后，应进行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验收检查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，确保其功能正常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验收时应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漏电保护器的漏电动作电流和漏电动作时间</a:t>
                </a:r>
                <a:endParaRPr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维护保养</a:t>
                </a:r>
                <a:endParaRPr/>
              </a:p>
            </p:txBody>
          </p:sp>
          <p:sp>
            <p:nvSpPr>
              <p:cNvPr id="2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漏电保护器应定期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，确保其正常工作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漏电保护器应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除尘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，保持良好的工作环境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若发现漏电保护器异常，应立即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停止使用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，进行检修</a:t>
                </a:r>
                <a:endParaRPr/>
              </a:p>
            </p:txBody>
          </p:sp>
          <p:sp>
            <p:nvSpPr>
              <p:cNvPr id="2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漏电保护器的验收与维护保养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漏电保护器的检测与故障排除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检测方法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外观检查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：检查保护器是否有损坏、变形等现象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接线检查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：检查接线是否正确，是否有松动、短路等现象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功能测试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测试仪器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测试漏电保护器的漏电动作电流和漏电动作时间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检测技巧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断电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的情况下进行检测，确保安全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专业的测试仪器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进行检测，提高检测准确性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检测过程中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检测结果，方便分析故障原因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漏电保护器的检测方法与技巧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https://d.book118.com/858117024071006041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漏电保护知识培训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2024-09-20T08:39:59.919</cp:lastPrinted>
  <dcterms:created xsi:type="dcterms:W3CDTF">2024-09-20T00:39:59Z</dcterms:created>
  <dcterms:modified xsi:type="dcterms:W3CDTF">2024-09-20T00:40:01Z</dcterms:modified>
</cp:coreProperties>
</file>