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BF589-F7FB-4B71-A6AB-C0C137F0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17390-336C-4215-A6AE-FABFEF3B5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34930-2F92-46A8-B6C1-5DBEB1D54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AF575-54A5-41D8-940E-5F798033C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59606-C240-4FF1-A41B-5317887C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EC42A-0FF1-46A8-989C-64658EE72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2D03F-DF6E-4A11-886D-A3345875B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ACAB3-D12C-46FC-8B38-2D123530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7D3FF-BC91-4D9E-B4A9-94445F749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FB9B1-D8DE-42AB-AE3C-F6D4709DE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F14C9-35DE-4AD8-9570-9A0A54903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7121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肛瘘患者的护理讲课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肛瘘患者的健康教育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肛瘘是肛门内部和肛周皮肤之间形成的通道，通常由感染或手术引起。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根据瘘管的数量和位置，肛瘘可分为单纯性肛瘘和复杂性肛瘘。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肛瘘通常由肛门周围的脓肿、感染、手术创伤或克罗恩病等引起。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肛瘘患者通常出现肛门周围疼痛、红肿、流脓等症状，有时伴有发热和寒战。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肛瘘的症状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医生通过体格检查和必要的实验室检查，如血常规和影像学检查，来诊断肛瘘。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肛瘘的治疗方法包括药物治疗、手术治疗和日常护理。根据患者的具体情况，医生会选择合适的治疗方案。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合理饮食有助于肛瘘患者的康复。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肛瘘患者应保持清淡、易消化的饮食，多摄入富含纤维的食物，如蔬菜、水果等，以保持大便通畅。同时，避免食用辛辣、刺激性食物，以免加重病情。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养成良好的排便习惯有助于肛瘘患者的康复。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肛瘘患者应保持规律的排便习惯，避免长时间便秘或腹泻。在排便时，应避免用力过猛，以免加重病情。如有便秘症状，可适当使用通便药物。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保持肛门清洁有助于预防感染，促进肛瘘患者的康复。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肛瘘患者应保持肛门部位的清洁，每次排便后应及时清洗并擦干。此外，患者还应勤换内裤，以避免感染。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https://d.book118.com/858117121051006046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2024-09-27T05:16:11.004</cp:lastPrinted>
  <dcterms:created xsi:type="dcterms:W3CDTF">2024-09-26T21:16:11Z</dcterms:created>
  <dcterms:modified xsi:type="dcterms:W3CDTF">2024-09-26T21:16:12Z</dcterms:modified>
</cp:coreProperties>
</file>