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9DCC42-F4EC-4393-B378-983FDD3E7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ECFBC-E02C-46FF-BAA8-31DF6AC95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8D325-4E98-41D9-9ED9-426C92F8A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FD8BF5-6501-42B2-B54D-E02B266A6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04678-955F-4C86-A6DF-35F22D5FF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ECDE2-20FA-41BF-B863-27D3580CE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0B87C-1FE3-47D7-A84A-CA0F8AFCF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E68835-4B91-47D2-BE15-C4E7C4C36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8BCCE-3416-4547-9606-FE0CF2A3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B657B-440F-4050-A5F9-5F4EE649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9236B-6BA0-404D-8921-66AC992D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120104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其他精神障碍课件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其他精神障碍的种类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精神障碍的治疗方法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精神障碍的预防与康复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48" r="130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精神障碍是指由于大脑功能失调，导致个体在情感、认知、行为等方面出现显著异常的一组疾病。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精神障碍有多种分类方法，包括按症状表现、病因和严重程度等分类，常见的分类包括心理障碍、精神分裂症、情感障碍等。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情绪低落、焦虑、易怒等情绪波动。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注意力不集中、记忆力减退、判断力下降等认知障碍。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冲动行为、强迫行为、自伤或伤人等异常行为。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精神障碍的症状与表现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精神障碍的成因复杂，包括生物学因素（如遗传、神经生化等）、心理因素（如个性特征、应激反应等）和社会环境因素（如家庭、文化背景等）。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精神障碍的发生和发展受到多种因素的影响，如个体易感因素、环境压力、生活事件等。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271" r="327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精神障碍的成因与影响因素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其他精神障碍的种类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818" b="48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焦虑症是一种常见的精神障碍，以过度担忧、紧张不安和恐惧为特征。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焦虑症患者常常对未来可能发生的不幸事件感到过度担心，并伴有自主神经功能亢进、肌肉紧张和行为改变等症状。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抑郁症是一种情绪障碍，表现为持续的情绪低落、兴趣丧失和绝望感。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抑郁症患者常常感到心情沮丧、失去兴趣和活力，并可能出现睡眠障碍、食欲改变、自我评价降低等症状。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强迫症是一种以强迫思维和行为为特征的精神障碍。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强迫症患者常常反复出现强迫性思维和行为，如强迫洗涤、检查等，以减轻内心的焦虑和不安。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强迫症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https://d.book118.com/858120104103006023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2024-08-30T08:12:21.442</cp:lastPrinted>
  <dcterms:created xsi:type="dcterms:W3CDTF">2024-08-30T00:12:21Z</dcterms:created>
  <dcterms:modified xsi:type="dcterms:W3CDTF">2024-08-30T00:12:23Z</dcterms:modified>
</cp:coreProperties>
</file>