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AC223-E9E0-4F97-AC31-111AEE4E7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CF9B1-FAB7-4D8A-BD94-3E25C5E2F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7D6B0-5583-4272-8C4C-9ADAF857D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FEFA3-0594-44FB-B8B9-8C58280B5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E7A142-214C-445F-80B2-BF5CD1A36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14054F-AC33-49D8-8ADF-5B205F47D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3D88DA-1BCC-4279-A255-904BAC2F9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B7DC8-2D98-4FED-A317-500A49A82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B6F40-2738-4324-885D-F9406BC06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52F7E-6DC5-4B53-B2FD-AE6B6950A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3D802-3B97-49CD-A801-3FCF61A8D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20105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风电行业操作技巧与安全标准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风电行业概述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风电设备的操作技巧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风电设备的安全标准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风电行业操作安全规范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风电行业安全事故案例分析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风电行业概述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商业化阶段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进入21世纪，随着技术进步和成本下降，风电行业进入商业化阶段，大规模风电场建设和运营成为主流。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创新发展阶段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近年来，随着可再生能源需求增加和环保意识提高，风电行业持续创新发展，海上风电、分散式风电等新兴领域逐渐兴起。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风电行业在20世纪70年代起步，主要依赖于政府补贴和研发支持。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风电行业的发展历程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80" r="1508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目前全球风电市场规模持续扩大，中国、美国、欧洲等国家和地区是主要市场。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全球市场规模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随着技术进步，风电机组效率和可靠性得到提高，成本不断下降，海上风电等新兴领域发展迅速。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各国政府对风电行业的支持力度不断加大，通过补贴、税收优惠等政策措施推动风电产业发展。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未来风电行业将继续保持快速增长态势，技术创新、智能化、绿色化将是主要发展方向。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风电行业的现状与趋势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36" b="1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214" b="52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605" r="46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风电行业的未来展望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未来风电行业将不断涌现出新的技术创新，如更高效的风电机组、先进的控制技术、新材料应用等，以提高风电发电效率和经济性。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随着物联网、大数据等技术的发展，风电行业将逐步实现智能化运营管理，提高运维效率，降低运营成本。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绿色化发展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随着环保意识的提高和可持续发展理念的深入人心，风电行业将更加注重绿色化发展，减少对环境的影响，推动清洁能源的广泛应用。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风电设备的操作技巧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严格按照操作规程启动和关闭风力发电机组，确保设备正常运转。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启动与关闭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定期检查并调整发电机组的运行参数，确保其处于最佳工作状态。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熟悉发电机组的常见故障及排除方法，及时处理设备故障。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故障诊断与排除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风力发电机组的操作技巧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实时采集风电场运行数据，包括风速、风向、发电量等。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报警与安全防护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对采集的数据进行统计分析，为风电场优化提供依据。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设置报警阈值，及时发现异常情况，采取安全防护措施。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风电场监控系统的操作技巧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根据设备运行状况制定合理的维护计划。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维护计划制定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定期对风电场设备进行检查，及时维修损坏部件。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设备检查与维修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合理储备备件，确保设备维修时备件充足。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风电场维护设备的操作技巧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风电设备的安全标准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https://d.book118.com/858120105072006031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2024-09-08T12:37:43.779</cp:lastPrinted>
  <dcterms:created xsi:type="dcterms:W3CDTF">2024-09-08T04:37:43Z</dcterms:created>
  <dcterms:modified xsi:type="dcterms:W3CDTF">2024-09-08T04:37:45Z</dcterms:modified>
</cp:coreProperties>
</file>