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C8B1AC4-9168-4A2D-9B18-0E99BF2033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C2D0A4B-260C-4739-ABBE-198FC4EFE99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5B368C0-AEF0-4B9A-8EF7-267E439D9D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DF60B09-3A11-4009-91A3-EBD9F6AA9E9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C834879-950D-4440-BCCF-45C8844B49A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EA55BFD-A726-473B-AAEC-E25A7D1E3FA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2C52E55-A1F3-4775-9C92-0CDE74B9CD8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906F9DE-ABAD-4CA4-B1FB-B86362B88FF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D969B5D-5FC2-4DAD-B0DF-392A19C7156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2D71C37-E967-411E-A60F-FD92F2B67D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FFB7515-0020-4E88-B13D-0517F212FA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58121007117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2709" y="922364"/>
            <a:ext cx="6634886"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FFFFFF">
                    <a:alpha val="100000"/>
                  </a:srgbClr>
                </a:solidFill>
                <a:latin typeface="Microsoft Yahei"/>
                <a:ea typeface="Microsoft Yahei"/>
                <a:cs typeface="Microsoft Yahei"/>
              </a:rPr>
              <a:t>客户满意度指标</a:t>
            </a:r>
          </a:p>
        </p:txBody>
      </p:sp>
      <p:sp>
        <p:nvSpPr>
          <p:cNvPr id="3" name="TextBox 3"/>
          <p:cNvSpPr txBox="1"/>
          <p:nvPr/>
        </p:nvSpPr>
        <p:spPr>
          <a:xfrm>
            <a:off x="1022709" y="4939625"/>
            <a:ext cx="6964070" cy="4949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1022709" y="5440641"/>
            <a:ext cx="6964070" cy="4949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2024-01-08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客户满意度概述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客户满意度指标体系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客户满意度调查方法与实施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客户满意度提升策略与措施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客户满意度评估与改进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案例分析：某企业客户满意度提升实践</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01</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客户满意度概述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定义与意义</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客户满意度定义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客户对企业提供的产品或服务所感知的实际表现与其期望值之间的比较结果。</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满意度的意义</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衡量企业服务质量和客户忠诚度的关键指标，直接影响企业声誉、市场份额和盈利能力。</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高满意度有助于树立企业良好口碑，增强品牌信任度和吸引力。</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提升品牌形象</a:t>
            </a:r>
          </a:p>
        </p:txBody>
      </p:sp>
      <p:pic>
        <p:nvPicPr>
          <p:cNvPr id="5" name="Picture 5"/>
          <p:cNvPicPr>
            <a:picLocks noChangeAspect="1"/>
          </p:cNvPicPr>
          <p:nvPr/>
        </p:nvPicPr>
        <p:blipFill>
          <a:blip r:embed="rId2"/>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满意客户更可能再次购买或推荐给他人，降低客户流失率。</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促进客户留存</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通过提高客户满意度，企业可以扩大市场份额，实现可持续发展。</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驱动业务增长</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客户满意度的重要性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4648" r="1464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客户满意度与企业长期盈利密切相关</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满意客户更可能持续购买和推荐企业产品或服务，为企业带来稳定且增长的收入来源。</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客户满意度是企业发展的基石</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高满意度能够为企业赢得良好口碑，吸引更多潜在客户，为企业发展奠定坚实基础。</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客户满意度影响企业竞争力</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在激烈的市场竞争中，高满意度有助于企业脱颖而出，赢得客户青睐，提升市场竞争力。</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客户满意度与企业发展的关系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02</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客户满意度指标体系</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总体评价</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客户对企业的整体印象和感受，包括对企业的信任度、认可度和忠诚度等方面的评价。</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回购意愿</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客户是否愿意再次购买企业的产品或服务，以及是否愿意向他人推荐企业的产品或服务。</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客户满意度调查</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通过定期的客户满意度调查，收集客户对企业的意见和建议，及时了解客户的需求和期望。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总体满意度</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产品质量</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客户对产品质量的评价，包括产品的性能、稳定性、耐用性等方面的表现。</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产品创新</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客户对产品创新性的评价，包括产品的设计、功能、技术等方面的创新。</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产品定制化</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客户对产品定制化的评价，包括产品是否满足客户的个性化需求，以及定制化的程度和灵活性。</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产品满意度</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服务态度</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客户对服务人员态度的评价，包括服务人员的热情、耐心、专业等方面的表现。</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服务响应速度</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客户对服务响应速度的评价，包括服务的及时性、准确性和有效性等方面的表现。</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服务流程</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客户对服务流程的评价，包括服务的便捷性、规范性和透明度等方面的表现。</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服务满意度</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品牌知名度</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客户对品牌知名度的评价，包括品牌在行业内的知名度、影响力和美誉度等方面的表现。</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品牌形象</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客户对品牌形象的评价，包括品牌的形象、文化和价值观等方面的表现。</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品牌忠诚度</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客户对品牌忠诚度的评价，包括客户对品牌的信任度、认可度和推荐意愿等方面的表现。</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品牌满意度</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03</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客户满意度调查方法与实施</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电话调查</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通过电话与客户进行直接交流，了解客户对产品或服务的满意度和意见。</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深度访谈</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针对特定客户或客户群体，进行面对面的深度访谈，收集更详细、深入的反馈。</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问卷调查</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设计问卷，通过邮件、在线或纸质形式发放给客户填写，收集客户对产品或服务的评价。</a:t>
            </a:r>
          </a:p>
        </p:txBody>
      </p:sp>
      <p:pic>
        <p:nvPicPr>
          <p:cNvPr id="10" name="Picture 10"/>
          <p:cNvPicPr>
            <a:picLocks noChangeAspect="1"/>
          </p:cNvPicPr>
          <p:nvPr/>
        </p:nvPicPr>
        <p:blipFill>
          <a:blip r:embed="rId2"/>
          <a:srcRect l="6226" r="6226"/>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调查方法选择</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从客户总体中随机抽取一定数量的样本进行调查，以确保样本的代表性和广泛性。</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随机抽样</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根据客户的不同特征（如地区、行业、规模等）将总体划分为若干层，再从各层中随机抽取样本进行调查。</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分层抽样</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针对特定目标群体进行调查，如重要客户、潜在客户或具有代表性的客户。</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目标抽样</a:t>
            </a:r>
          </a:p>
        </p:txBody>
      </p:sp>
      <p:pic>
        <p:nvPicPr>
          <p:cNvPr id="9" name="Picture 9"/>
          <p:cNvPicPr>
            <a:picLocks noChangeAspect="1"/>
          </p:cNvPicPr>
          <p:nvPr/>
        </p:nvPicPr>
        <p:blipFill>
          <a:blip r:embed="rId2"/>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调查样本确定</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通过调查方法收集客户对产品或服务的评价数据，包括满意度评分、意见和建议等。</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数据收集</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对收集到的数据进行整理、分类和汇总，以便后续分析。</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数据整理</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去除重复、无效或异常数据，确保数据的准确性和可靠性。</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数据清洗</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数据收集与处理</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230" r="1230"/>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267" r="12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对调查数据进行描述性统计分析，如计算满意度平均分、频数分布等。</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描述性统计分析</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将不同维度的数据进行交叉分析，如地区与满意度的关系、不同行业客户的满意度差异等。</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交叉分析</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对历次调查数据进行趋势分析，了解客户满意度的变化趋势和原因。</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趋势分析</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根据分析结果，解读客户对产品或服务的满意度和意见，为企业改进产品或服务提供参考。</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结果解读</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结果分析与解读</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https://d.book118.com/858121007117006026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102</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2024-09-04T06:05:07.964</cp:lastPrinted>
  <dcterms:created xsi:type="dcterms:W3CDTF">2024-09-03T22:05:07Z</dcterms:created>
  <dcterms:modified xsi:type="dcterms:W3CDTF">2024-09-03T22:05:10Z</dcterms:modified>
</cp:coreProperties>
</file>