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4734954-ED3B-4F71-94A4-C30BDCB6FF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7813730-F458-413E-9770-F7F30E5829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667C70-09DA-4BBA-9EE9-BD54B431C9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735726E-4860-4C8E-B086-BE9EABF664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3B8508C-C237-45BC-8297-93D1BBFA5E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F057688-10C5-4E64-9DB7-59ADC243D5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7400337-0F56-44D2-BD2A-F53CD08DE0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369FF80-4997-469A-B293-55ECB3A3E0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58BDF47-04B7-479F-BF14-631A5DE319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2B37D1F-593D-4423-9690-56C8F4F8F7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6F4EA54-7056-4A2A-A86D-848495B817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58121060110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技能培训提升能力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90085" y="5357665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汇报人：&lt;XXX&gt;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90085" y="5886341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2023-12-21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/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/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技能培训的重要性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技能培训的内容与方法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技能培训的效果评估与反馈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技能培训的实践应用与案例分享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技能培训的重要性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4819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增强专业技能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34816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拓宽知识面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10777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适应市场需求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5000" b="5000"/>
          <a:stretch>
            <a:fillRect/>
          </a:stretch>
        </p:blipFill>
        <p:spPr>
          <a:xfrm>
            <a:off x="624819" y="1389220"/>
            <a:ext cx="3505200" cy="26289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2500" b="12500"/>
          <a:stretch>
            <a:fillRect/>
          </a:stretch>
        </p:blipFill>
        <p:spPr>
          <a:xfrm>
            <a:off x="4343400" y="1390333"/>
            <a:ext cx="3505200" cy="26289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23833" r="23833"/>
          <a:stretch>
            <a:fillRect/>
          </a:stretch>
        </p:blipFill>
        <p:spPr>
          <a:xfrm>
            <a:off x="8079695" y="1390333"/>
            <a:ext cx="3505200" cy="262890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提升个人能力与竞争力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586719" y="4533583"/>
            <a:ext cx="3523139" cy="1938747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通过技能培训，个人可以获得更专业的知识和技能，提高自己在工作中的竞争力。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36552" y="4533583"/>
            <a:ext cx="3523139" cy="1938747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培训内容通常涵盖多个领域，有助于个人拓宽知识面，提高综合素质。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8069673" y="4533583"/>
            <a:ext cx="3523139" cy="1938747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随着市场变化和行业发展，技能培训可以帮助个人适应市场需求，增强自身竞争力。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通过技能培训，个人可以获得更多的职业发展机会，如晋升、调岗等。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提升职业发展空间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0000" r="200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提高职业素养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4000" r="140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增强职业规划能力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750" r="275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培训不仅关注技能提升，还注重职业素养的培养，如团队协作、沟通技巧等。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通过培训，个人可以更好地了解自己的职业兴趣和优势，制定更合理的职业规划。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促进职业发展与晋升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通过技能培训，个人可以更熟练地掌握工作技能和方法，提高工作效率。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3296" r="3296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提高工作效率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培训有助于个人在工作过程中减少错误和疏漏，提高工作质量。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提升工作质量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通过培训，个人可以更好地与团队成员协作，共同提高工作效率和质量。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促进团队协作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提高工作效率与质量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技能培训的内容与方法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6599" b="6599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665" b="665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6599" b="659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专业知识与技能培训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确定培训目标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明确培训的专业领域和技能要求，如市场营销、财务分析、软件开发等。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制定培训计划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根据培训目标，制定详细的培训计划，包括培训内容、时间安排、培训方式等。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实施培训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通过课堂教学、案例分析、实践操作等方式，对员工进行专业知识与技能的培训。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6913" r="26913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4353" r="34353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包括有效倾听、清晰表达、非语言沟通等方面的技巧培训，以提高员工的沟通能力。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沟通技巧培训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培养员工的领导意识、团队管理、决策能力等，以提升员工的领导力水平。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领导力培训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沟通技巧与领导力培训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团队协作培训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通过团队建设活动、合作项目等方式，提高员工的团队协作意识和能力。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创新能力培训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培养员工的创新思维、问题解决能力，鼓励员工提出新的想法和解决方案。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团队协作与创新能力培训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https://d.book118.com/858121060110006035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56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6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2024-09-14T15:21:44.893</cp:lastPrinted>
  <dcterms:created xsi:type="dcterms:W3CDTF">2024-09-14T07:21:44Z</dcterms:created>
  <dcterms:modified xsi:type="dcterms:W3CDTF">2024-09-14T07:21:47Z</dcterms:modified>
</cp:coreProperties>
</file>