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F1329-4C62-4A2B-B7AC-8A691A61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638B2-8D43-43D7-A733-3FE12147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BC4C2-C000-4A86-A130-8BD5B83BD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476EE-BEE7-401F-801D-7DE54909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795AC4-0679-409B-9C12-FCE8BB19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39371-CC10-4F04-9C46-1ADDC83C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73B80-B869-4B3E-889C-679F36FC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45A8B-E4AB-44FB-9B08-D4193CF57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26FDB-0B19-4278-8975-DF5BB881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933C-C684-40F1-A877-EAD12AD9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595CF-6293-4631-9C0B-536E805A8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1062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创新创业培训计划项目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师资力量与资源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项目预算与筹资方案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创新创业是推动经济发展的重要动力，能够创造新的就业机会和经济增长点。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通过创新，企业能够获得竞争优势，提高产品质量和服务水平，从而在激烈的市场竞争中脱颖而出。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创新能够带来技术和社会进步，改善人们的生活质量，推动社会文明进步。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创新创业的重要性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当前经济形势复杂多变，市场竞争激烈，对企业创新能力和应变能力提出了更高的要求。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经济形势变化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随着科技的不断进步，新兴产业和商业模式层出不穷，为企业提供了广阔的创新空间。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技术革新迅速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政府出台了一系列鼓励创新创业的政策，为企业提供了良好的发展环境。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通过培训，提高员工对创新的认识和重视程度，培养创新意识。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传授创新方法、技巧和工具，帮助员工在实际工作中实现创新突破。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提高创新能力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激发员工的创业热情，培养创业精神，为企业培养更多具有创业潜质的优秀人才。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培养创业精神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促进产学研用结合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通过培训，加强企业、高校和研究机构之间的合作，促进科技成果的转化和应用。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培养学员的创新创业意识和能力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通过培训，使学员具备创新思维、创业精神和创业技能，提高其创新创业的成功率。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提升学员综合素质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培训不仅关注创新创业技能，还注重培养学员的团队协作、沟通交流、解决问题等综合能力。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介绍创新思维的概念、原理和方法，培养学员打破传统思维模式，发现和解决问题的能力。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创新思维与方法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涵盖创业全流程，包括市场调研、商业模式设计、团队管理、融资技巧等，提升学员创业实战能力。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创业知识与技能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分析当前市场趋势、技术发展状况和政策环境，使学员把握行业动态，发掘创业机会。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行业前沿动态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通过剖析成功与失败案例，让学员从中汲取经验教训；组织实战演练，提高学员应对复杂情境的能力。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介绍创新思维、创业理论及方法论等方面的知识，为学员打下坚实的理论基础。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通过模拟创业过程、实战演练等方式，让学员在实践中掌握创业技能，提高解决问题的能力。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邀请创业成功人士、投资人、行业专家等分享经验，拓宽学员视野，激发创新灵感。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组织小组讨论、角色扮演等活动，促进学员之间的交流与合作，提升团队协作能力。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031" b="190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线上培训的优势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不受地域限制，方便快捷，可重复学习，节省时间和成本。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线上培训的形式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视频教程、在线课程、网络研讨会、直播授课等。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线上培训的内容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涵盖创新思维、创业知识、商业计划书撰写、融资技巧等方面。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线下培训的形式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研讨会、讲座、工作坊、实战演练等。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线下培训的优势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面对面的交流与互动，更具真实感和沉浸感，有利于建立人脉关系。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线下培训的内容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包括市场调研、团队建设、产品开发、营销策略等实际操作方面的培训。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832" b="283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根据不同的培训内容和形式，时间可长可短，可以是数小时、数天或数周。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根据学员的需求和实际情况，周期可以是短期集中培训、中期阶段性培训或长期跟踪式培训。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可以根据学员的时间安排和课程内容，选择每周、每月或每季度进行培训。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培训频率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培训时间与周期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师资力量与资源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聘请具有丰富创业经验的企业家和成功创业者作为核心导师团队。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教师素质要求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具备良好的教学能力和沟通能力，能够引导学生独立思考和解决问题。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师资构成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邀请各行业专家和学者担任兼职讲师，提供专业指导和建议。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具备创业精神、创新思维和实战经验。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https://d.book118.com/858121062110006035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2024-09-14T15:21:46.142</cp:lastPrinted>
  <dcterms:created xsi:type="dcterms:W3CDTF">2024-09-14T07:21:46Z</dcterms:created>
  <dcterms:modified xsi:type="dcterms:W3CDTF">2024-09-14T07:21:48Z</dcterms:modified>
</cp:coreProperties>
</file>