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A7D8B-D295-498B-B738-EF7F9436F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A2B66-F046-4855-9282-98A36EF88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9F33A-A560-4CD1-8218-E57A0F963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3EB49-91E9-4FB6-B4AA-B55137665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9E2186-C8AA-46FE-B8AD-17A3928C3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BE6777-E0A4-4304-BE49-7BBC2B77E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C72EC0-5466-4083-8F7E-ADE2FF82E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7CDA4-4F72-4B2E-B443-A728129C1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610D9-1862-41B8-8392-BE8224093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A0178-202C-43DB-BB45-22A704A51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49D95-057C-4674-BE00-3D2474C8B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210710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九年级数学一元二次方程的几种解法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直接开平方法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因式分解法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几种解法的比较与选择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一元二次方程的定义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一般形式为：ax^2 + bx + c = 0 (a ≠ 0)，其中a、b、c是常数，x是未知数。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一元二次方程是只含有一个未知数，并且未知数的最高次数是2的整式方程。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一元二次方程是初中数学的重要内容之一，也是后续学习高中数学的基础。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掌握一元二次方程的解法，对于提高学生的数学素养和解决问题的能力具有重要意义。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一元二次方程在实际问题中有着广泛的应用，如物理、化学、经济等领域。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一元二次方程的重要性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直接开平方法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直接开平方法是解一元二次方程的一种常用方法，其基本原理是通过移项和开平方的方式，将一元二次方程转化为两个一元一次方程进行求解。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该方法适用于部分特殊形式的一元二次方程，如完全平方方程等。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完全平方方程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 $ax^2 = b$ （$a neq 0$）的方程，可以直接开平方求解。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部分可通过配方转化为完全平方的方程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 $ax^2 + bx + c = 0$ 的方程，若可通过配方转化为完全平方形式，则也可用直接开平方法求解。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示例1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示例2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示例解析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解方程 $x^2 = 4$。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解方程 $x^2 - 4x + 4 = 0$。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该方程为完全平方方程，可以直接开平方求解。根据方程可得 $x = pm 2$。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该方程可以通过配方转化为完全平方形式，即 $(x - 2)^2 = 0$。然后可以开平方求解，得到 $x = 2$。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配方法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配方法是一种通过配方将一元二次方程转化为完全平方形式，从而求解方程的方法。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配方法的基本步骤包括移项、配方、开方和求解。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配方法适用于一般形式的一元二次方程，即$ax^2+bx+c=0$（$a neq 0$）。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当一元二次方程的系数比较复杂或不易分解因式时，配方法是一种有效的求解方法。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示例1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解方程$x^2-4x+3=0$。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将常数项移到等号右边，得$x^2-4x=-3$。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在等号两边同时加上一次项系数一半的平方，即$4/2=2$的平方为$4$，得$(x-2)^2=1$。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示例解析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解方程$2x^2+3x-5=0$。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对等式两边同时开平方，得$x-2=pm 1$。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分别解得$x_1=3$，$x_2=1$。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示例解析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将常数项移到等号右边，得$2x^2+3x=5$。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将二次项系数化为$1$，得$x^2+frac{3}{2}x=frac{5}{2}$，在等号两边同时加上一次项系数一半的平方，即$frac{3}{4}$的平方为$frac{9}{16}$，得$(x+frac{3}{4})^2=frac{49}{16}$。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对等式两边同时开平方，得$x+frac{3}{4}=pm frac{7}{4}$。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分别解得$x_1=frac{5}{4}$，$x_2=-frac{11}{4}$。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示例解析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公式法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公式法是通过将一元二次方程化为标准形式 $ax^2 + bx + c = 0$，然后利用求根公式 $x = frac{{-b pm sqrt{{b^2 - 4ac}}}}{2a}$ 来求解方程的方法。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在使用公式法时，需要确保 $a neq 0$，否则方程将不是一元二次方程。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方法介绍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https://d.book118.com/858121071030006044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2024-09-24T03:33:35.645</cp:lastPrinted>
  <dcterms:created xsi:type="dcterms:W3CDTF">2024-09-23T19:33:35Z</dcterms:created>
  <dcterms:modified xsi:type="dcterms:W3CDTF">2024-09-23T19:33:37Z</dcterms:modified>
</cp:coreProperties>
</file>