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27FB7E-6D89-4B4B-9320-1D8691755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2A6E07-3508-4454-A54F-E0CFA118CD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C6067C-595F-48A3-9B81-0500397E3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F6CCC2-4464-4531-A88D-57FEE53CE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FCAE81-BD7D-44D1-874C-2977634A9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C443A5-4162-4B71-9056-3C452B365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099B8A-DBC2-450E-9F78-8732471A6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FFAB0F-1A8F-4F3E-9692-0509499C3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3F2AB1-BD82-4BD8-8F97-27B962858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DABD4-97C6-4023-A911-1C685756F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89350A-80E0-4C9B-9FFE-EAFC3E0505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2213101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护理核心项制度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护理核心制度的内容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护理核心制度的实施与监督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护理核心制度在临床实践中的应用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护理核心制度的培训与教育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护理核心制度是指医院护理工作中必须严格遵守的基本制度，是保障患者安全和护理质量的基础。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护理核心制度具有规范性、强制性、科学性和人文性等特点，是医院护理管理的重要组成部分。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提升医院形象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护理核心制度的重要性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护理核心制度旨在保障患者的安全，减少医疗差错和事故的发生。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通过规范护理行为，提高护理服务质量，满足患者的需求。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良好的护理核心制度有助于提升医院的整体形象，增强患者对医院的信任度。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988" b="798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护理核心制度随着医学和护理学科的发展而不断演变，以适应新的医学模式和患者需求。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未来，护理核心制度将继续发展，更加注重人性化、智能化和精细化，以提升护理服务水平。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护理核心制度的演变与发展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护理核心制度的内容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确保患者身份准确无误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可以采用多种方式进行患者身份识别，如核对患者身份证件、询问患者基本信息、使用电子识别系统等，以确保身份识别的准确性和可靠性。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在护理过程中，必须对患者的身份进行准确识别，包括姓名、年龄、性别、床号、住院号等信息，以避免医疗差错和事故。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建立身份识别流程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采用多种方式进行身份识别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建立完善的身份识别流程，包括患者入院时身份确认、治疗前核对、用药前核对等环节，以确保患者身份信息的准确性。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患者身份识别制度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护理人员必须严格按照医嘱执行相关操作，包括药物使用、护理措施、病情监测等，不得擅自更改医嘱内容或执行方式。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建立完善的医嘱执行流程，包括医嘱核对、确认、执行、记录等环节，以确保医嘱执行的准确性和及时性。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护理人员应加强与医生的沟通，及时反馈患者情况，对有疑问的医嘱及时提出并请医生确认，以确保医嘱执行的正确性。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确保医嘱得到准确执行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建立医嘱执行流程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加强与医生沟通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医嘱执行制度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确保护理操作准确无误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在护理过程中，必须进行严格的查对制度，包括核对患者身份、核对医嘱内容、核对药物信息等，以确保护理操作的准确性和安全性。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采用多种方式进行查对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可以采用多种方式进行查对，如口头查对、书面查对、电子查对等，以确保查对的准确性和可靠性。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建立查对流程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建立完善的查对流程，包括操作前核对、操作中核对、操作后核对等环节，以确保护理操作的准确性和安全性。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护理查对制度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确保工作交接无误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交接班是护理工作中重要的一环，必须进行严格的交接班制度，包括患者病情交接、医嘱执行情况交接、护理措施交接等，以确保工作的连续性和准确性。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建立交接班流程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建立完善的交接班流程，包括交接班时间、交接内容、交接方式等环节，以确保交接工作的准确性和及时性。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加强交接效果检查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加强交接效果的检查，对交接中存在的问题及时发现和纠正，以确保交接工作的有效性和可靠性。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交接班制度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加强护理人员的培训和教育，提高其安全意识和应对能力，使其能够更好地保障患者的安全和健康。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护理安全管理制度是保障患者安全的重要措施，包括防止意外事件、防止感染、防止并发症等方面，以确保患者的安全和健康。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建立风险评估机制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加强护理人员培训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建立风险评估机制，对患者进行全面的风险评估，及时发现和解决安全隐患，以确保患者的安全和健康。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https://d.book118.com/858122131011006044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2024-09-23T21:32:39.196</cp:lastPrinted>
  <dcterms:created xsi:type="dcterms:W3CDTF">2024-09-23T13:32:39Z</dcterms:created>
  <dcterms:modified xsi:type="dcterms:W3CDTF">2024-09-23T13:32:41Z</dcterms:modified>
</cp:coreProperties>
</file>