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C3420C-B536-48FD-9999-18543CE001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C2F3EB-B531-4375-BBDA-466ABC8A30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B4F6A4-C2D6-43B9-A965-2D157DDD35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FFA4F0-49D5-43A1-BC8D-8CAE3BC618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E31BF4B-759D-4928-9FC5-14CF933214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3C38FE0-C6BB-400F-A937-6530CF3DC3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EC37ABD-CB2A-4C0B-B08C-928B811132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5A3858-38CC-47F0-9D9F-62314ADF09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0DD6C3-75EF-4C78-91EE-EAD24CA818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0D268D-5528-47AA-A13B-061C976432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198BCE-4273-445F-8247-2F694F0508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8123022075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垃圾分类系统的数据安全与隐私保护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数据安全与隐私保护的重要性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垃圾分类系统中的数据安全策略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隐私保护技术与应用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垃圾分类系统数据安全与隐私保护的挑战与对策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随着城市化进程的加速，垃圾产生量不断增加，垃圾分类处理成为亟待解决的问题。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数据安全与隐私保护的重要性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在垃圾分类处理过程中，涉及大量用户数据，如不能得到有效保护，将可能导致用户隐私泄露、数据被滥用等不良后果。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垃圾分类系统通常包括前端分类投放、中端收集转运以及后端处理处置等环节。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系统组成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在垃圾分类系统中，数据流程涉及用户投放垃圾的记录、收集转运过程中的数据交换以及后端处理处置的数据统计与分析等。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数据流程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垃圾分类系统涉及的数据类型包括用户个人信息、垃圾投放记录、收集转运数据以及处理处置结果等。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涉及的数据类型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167" r="18167"/>
          <a:stretch>
            <a:fillRect/>
          </a:stretch>
        </p:blipFill>
        <p:spPr>
          <a:xfrm>
            <a:off x="7676036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垃圾分类系统概述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数据安全与隐私保护的重要性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数据泄露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由于技术漏洞或人为因素，导致垃圾分类系统中的个人或敏感数据被非法获取或泄露。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垃圾信息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泄露的数据可能被用于发送垃圾信息，干扰用户正常生活。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恶意攻击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攻击者可能利用泄露的数据进行恶意攻击，如身份盗用、网络钓鱼等。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数据泄露风险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隐私泄露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垃圾分类系统收集的个人信息可能包含用户的隐私数据，如家庭住址、生活习惯等，一旦泄露会对用户造成严重影响。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歧视与偏见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泄露的隐私数据可能被用于对用户进行歧视或偏见行为，如基于垃圾投放习惯的差异进行不公平对待。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信任危机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隐私泄露事件会导致用户对垃圾分类系统及相关机构的信任度降低，影响系统的推广和使用。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隐私侵犯问题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8228" b="822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各国纷纷出台数据保护法规，要求企业和机构对收集的个人数据进行严格保护，确保用户隐私不受侵犯。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数据保护法规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垃圾分类系统需要符合相关法规和标准的要求，如欧盟的《通用数据保护条例》（GDPR）等，以确保数据安全和隐私保护。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合规性要求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违反数据安全和隐私保护法规的企业和机构将承担法律责任，包括罚款、声誉损失等。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法律责任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法规与合规性要求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垃圾分类系统中的数据安全策略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418" b="1641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采用先进的加密算法对垃圾分类系统中的所有敏感数据进行加密，确保数据在传输和存储过程中的安全性。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使用SSL/TLS等安全传输协议，确保数据在传输过程中的完整性和保密性，防止数据被窃取或篡改。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数据加密与传输安全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传输安全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数据加密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数据存储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采用高安全性的数据库管理系统，严格控制数据访问权限，防止未经授权的访问和数据泄露。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数据备份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定期备份垃圾分类系统的数据，确保在意外情况下能够及时恢复数据，保障系统的正常运行。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数据存储与备份策略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https://d.book118.com/858123022075006031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2024-09-08T13:59:04.806</cp:lastPrinted>
  <dcterms:created xsi:type="dcterms:W3CDTF">2024-09-08T05:59:04Z</dcterms:created>
  <dcterms:modified xsi:type="dcterms:W3CDTF">2024-09-08T05:59:06Z</dcterms:modified>
</cp:coreProperties>
</file>