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D6C88-D7BB-475E-83CC-4E433D90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E86F1-E3CE-4635-BBB1-E3F93276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DA6EF-32CD-4470-88D4-9FC3B4894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02818-DF54-4D8A-9C4D-2558D019E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8E1B73-1DDE-4680-82B8-4F46F2D26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41295-F420-4F4E-B6F8-FDAB1C8DB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191F8-0F82-488C-8555-7A6FA3D6D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FCBB2-9A6F-48F9-A54F-B754CDB90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E255B-DD26-46F9-AE0E-F771BD993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BC211-FDE8-42DF-A8EB-99A010A1A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8586E-703D-4F44-8BB8-F93357D50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302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清洁能源行业的电力市场与电网调度培训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清洁能源在电力市场中的地位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电网调度基本原理与技术手段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电力市场交易规则与策略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清洁能源并网运行管理规范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电力市场改革对清洁能源行业的影响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电力市场概述与发展趋势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859" r="34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电力市场是指通过电力交易机构或交易平台，进行电力商品买卖和提供相关服务的市场。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优化资源配置，提高电力供应效率，促进清洁能源消纳，推动电力行业可持续发展。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电力市场定义及作用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56" r="67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我国电力市场建设逐步推进，形成了多个区域电力市场和省级电力市场，交易品种和交易方式不断丰富，市场规模逐步扩大。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欧美等发达国家电力市场建设较为成熟，形成了完善的电力市场体系和交易规则，市场竞争充分，清洁能源占比逐步提高。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国内外电力市场发展现状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国外电力市场发展现状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国内电力市场发展现状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电力市场化改革加速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随着我国电力体制改革的深入推进，电力市场化改革将加速进行，市场主体将更加多元化，交易品种和交易方式将更加灵活多样。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为促进清洁能源消纳，电力市场将进一步完善清洁能源优先发电、优先购电等机制，推动清洁能源与常规能源协调发展。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随着电力现货市场建设的加快推进，电力市场价格发现机制将更加完善，市场主体将更加积极参与市场交易，提高电力供应效率。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为保障电力系统安全稳定运行，电力辅助服务市场将逐步建立，通过市场化手段引导市场主体提供必要的辅助服务，提高电力系统运行效率。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清洁能源消纳机制完善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电力现货市场建设加快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电力辅助服务市场逐步建立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清洁能源在电力市场中的地位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清洁能源种类及特点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利用光伏效应将太阳能转换为电能，具有环保、可再生、分布广泛等优点。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利用水流、水位等水力资源发电，具有可再生、环保、稳定性好等优势。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通过风力发电机将风能转换为电能，具有可再生、清洁、低碳等特点。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利用生物质资源（如木材、农作物废弃物等）发电，具有可再生、低碳、可替代化石燃料等特点。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随着环保意识的提高和技术的进步，清洁能源在电力市场中的占比逐年提高。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在许多国家，清洁能源已成为电力市场的主导力量，占比超过一半。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未来，随着清洁能源技术的进一步发展和成本降低，其在电力市场中的占比将继续提高。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清洁能源在电力市场中的占比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采用价格优惠、税收优惠等经济激励手段来鼓励企业和个人使用清洁能源。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通过建立绿色证书交易制度、碳排放权交易制度等市场机制来促进清洁能源的发展。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政府对清洁能源的发展给予大力支持，通过制定相关法律法规和政策措施来推动清洁能源的发展。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电网调度基本原理与技术手段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906" r="2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是指对电力系统运行进行组织、指挥、指导和协调，保证电网安全、优质、经济运行的一个重要环节。它通过采集电力系统实时信息，监控电力系统运行状态，并根据安全、经济等目标对电力系统进行自动控制或人工干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确保电网安全稳定运行，保障电力供应的连续性和稳定性；优化资源配置，提高电力系统运行的经济性；降低线损和网损，提高能源利用效率；促进可再生能源的消纳，推动清洁能源的发展。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电网调度概念及目标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自动化技术是实现电网调度自动化的重要手段，它包括数据采集与监视控制系统（SCADA）、能量管理系统（EMS）、配电管理系统（DMS）等。这些系统通过实时采集、处理和分析电力系统数据，为调度人员提供决策支持，实现电力系统的安全、经济、优质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调度自动化技术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系统中广泛应用，如实时监测电网运行状态、自动进行负荷预测和发电计划制定、实现自动电压控制（AVC）和自动发电控制（AGC）等。此外，调度自动化技术还应用于新能源并网调度、微电网调度等领域，提高电力系统的运行效率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调度自动化技术应用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调度自动化技术应用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清洁能源的快速发展，新能源并网技术成为电网调度领域的重要研究方向。新能源并网技术包括风力发电、太阳能发电等可再生能源的并网技术，以及储能技术等。这些技术需要解决新能源出力的波动性和不确定性等问题，确保新能源的安全、稳定并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新能源并网调度策略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能源出力的特点，研究制定相应的并网调度策略。如基于风电功率预测的调度策略、光伏发电与储能系统的联合调度策略等。这些策略旨在提高新能源的利用率和电力系统的运行稳定性。同时，还需要考虑新能源并网对电力系统安全、经济等方面的影响，进行综合优化调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新能源并网技术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新能源并网调度技术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电力市场交易规则与策略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https://d.book118.com/858123026007006036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2024-09-15T04:01:11.883</cp:lastPrinted>
  <dcterms:created xsi:type="dcterms:W3CDTF">2024-09-14T20:01:11Z</dcterms:created>
  <dcterms:modified xsi:type="dcterms:W3CDTF">2024-09-14T20:01:14Z</dcterms:modified>
</cp:coreProperties>
</file>