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2414044-751F-4A1A-8DDE-949EF70FC85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F450019-AF21-46C2-8415-12957DE5317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EEF9E1F-1465-453A-AE7E-BE7D0619999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062945C-DFC5-4DDE-BB18-A543D844A03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DB37F8C-CD24-4237-962F-E04743DCD2E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A6625A1-56C0-4E64-9E68-7795BAAE959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F35E3F0-92B2-4670-AF44-51632D3DA1E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58BC1BE-D434-41A9-9755-3052062BBBA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F891603-A169-41F1-BEBB-32A20995606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EA3EF8F-9B8C-4ED3-A6D2-971FF5D472C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3FFA985-2E27-4BBE-A8DE-087D2EDBBA5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5812304601300603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21252" y="4375458"/>
            <a:ext cx="10720639" cy="1402534"/>
          </a:xfrm>
          <a:prstGeom prst="rect">
            <a:avLst/>
          </a:prstGeom>
        </p:spPr>
        <p:txBody>
          <a:bodyPr vert="horz" wrap="square" lIns="114300" tIns="57150" rIns="114300" bIns="57150" rtlCol="0" anchor="b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39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硬膜下引流的护理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1252" y="5777992"/>
            <a:ext cx="2312000" cy="5048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endParaRPr lang="en-US" sz="2025">
              <a:solidFill>
                <a:srgbClr val="FFFFFF">
                  <a:alpha val="100000"/>
                </a:srgbClr>
              </a:solidFill>
              <a:latin typeface="Microsoft Yahei"/>
              <a:ea typeface="Microsoft Yahei"/>
              <a:cs typeface="Microsoft Yahei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53515" y="345275"/>
            <a:ext cx="1851660" cy="114584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1627613" y="812712"/>
            <a:ext cx="3256160" cy="572922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8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CONTENTS</a:t>
            </a: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547412" y="1585599"/>
            <a:ext cx="6449687" cy="496090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硬膜下引流概述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硬膜下引流护理的要点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硬膜下引流并发症的预防与处理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硬膜下引流患者的日常护理指导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硬膜下引流护理的质量控制与改进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193147" y="2013882"/>
            <a:ext cx="3450158" cy="1322592"/>
            <a:chOff x="4193147" y="2013882"/>
            <a:chExt cx="3450158" cy="1322592"/>
          </a:xfrm>
        </p:grpSpPr>
        <p:sp>
          <p:nvSpPr>
            <p:cNvPr id="3" name="TextBox 3"/>
            <p:cNvSpPr txBox="1"/>
            <p:nvPr/>
          </p:nvSpPr>
          <p:spPr>
            <a:xfrm>
              <a:off x="4193147" y="2013882"/>
              <a:ext cx="3450158" cy="1322592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970722" y="3809875"/>
            <a:ext cx="8250555" cy="1645482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硬膜下引流概述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4605" r="24605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2041071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406414" y="4012208"/>
            <a:ext cx="495300" cy="456011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901714" y="1917723"/>
            <a:ext cx="2084387" cy="61644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3911623"/>
            <a:ext cx="2084387" cy="554016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硬膜下引流的概念</a:t>
              </a:r>
            </a:p>
          </p:txBody>
        </p:sp>
      </p:grpSp>
      <p:sp>
        <p:nvSpPr>
          <p:cNvPr id="31" name="AutoShape 31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硬膜下引流通常在脑部手术或颅脑损伤后进行，以帮助减轻脑组织肿胀、降低颅内压、促进脑功能恢复。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8406414" y="2594489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硬膜下引流是指在硬膜外或硬膜下放置引流管，将脑脊液或血液从颅内引流至体外，以降低颅内压、缓解症状并预防并发症。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通过引流脑脊液或血液，减轻脑组织肿胀，降低颅内压，缓解头痛、恶心、呕吐等症状。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降低颅内压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25" r="16625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预防并发症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促进脑功能恢复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t="3583" b="3583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通过引流，可以减少脑脊液或血液在颅内滞留时间，降低感染、血肿等并发症的风险。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引流后，脑组织肿胀减轻，脑功能逐渐恢复，有助于改善患者的预后和生活质量。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硬膜下引流的目的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如颅脑外伤、脑肿瘤、脑血管疾病等手术后，常需要进行硬膜下引流。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12375" r="12375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脑部手术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对于颅脑损伤患者，硬膜下引流有助于缓解颅内压、减轻脑组织肿胀，预防并发症。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颅脑损伤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如脑室内出血、脊柱手术后等，有时也需要进行硬膜下引流。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其他情况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硬膜下引流的应用范围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193147" y="2013882"/>
            <a:ext cx="3450158" cy="1322592"/>
            <a:chOff x="4193147" y="2013882"/>
            <a:chExt cx="3450158" cy="1322592"/>
          </a:xfrm>
        </p:grpSpPr>
        <p:sp>
          <p:nvSpPr>
            <p:cNvPr id="3" name="TextBox 3"/>
            <p:cNvSpPr txBox="1"/>
            <p:nvPr/>
          </p:nvSpPr>
          <p:spPr>
            <a:xfrm>
              <a:off x="4193147" y="2013882"/>
              <a:ext cx="3450158" cy="1322592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970722" y="3809875"/>
            <a:ext cx="8250555" cy="1645482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硬膜下引流护理的要点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0365" r="30365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46" r="32546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546" r="32546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确保引流管固定在合适的位置，避免滑脱或移动，通常使用胶带或固定带将引流管固定在头部或颈部。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引流管固定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定期清洁引流管，保持管路通畅，避免堵塞和感染。可用生理盐水或酒精轻轻擦拭管壁。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引流管清洁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引流管的固定与清洁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8602" b="28602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正常引流液为淡黄色或透明，如出现血性、浑浊或脓性等异常颜色，应及时报告医生。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准确记录引流液的量、颜色、性质等信息，以便医生判断病情和调整治疗方案。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引流液的观察与记录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记录引流液量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观察引流液颜色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引流管更换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根据医生建议定期更换引流管，更换时应严格遵守无菌操作原则，防止感染。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引流管拔除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当引流液逐渐减少或消失，且患者病情稳定时，医生会考虑拔除引流管。拔除时应轻柔操作，避免损伤头皮和硬膜。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3651" r="23651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引流管的更换与拔除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193147" y="2013882"/>
            <a:ext cx="3450158" cy="1322592"/>
            <a:chOff x="4193147" y="2013882"/>
            <a:chExt cx="3450158" cy="1322592"/>
          </a:xfrm>
        </p:grpSpPr>
        <p:sp>
          <p:nvSpPr>
            <p:cNvPr id="3" name="TextBox 3"/>
            <p:cNvSpPr txBox="1"/>
            <p:nvPr/>
          </p:nvSpPr>
          <p:spPr>
            <a:xfrm>
              <a:off x="4193147" y="2013882"/>
              <a:ext cx="3450158" cy="1322592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970722" y="3809875"/>
            <a:ext cx="8250555" cy="1645482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硬膜下引流并发症的预防与处理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https://d.book118.com/858123046013006032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C1118"/>
      </a:lt1>
      <a:dk2>
        <a:srgbClr val="F7F7F7"/>
      </a:dk2>
      <a:lt2>
        <a:srgbClr val="121C23"/>
      </a:lt2>
      <a:accent1>
        <a:srgbClr val="E27536"/>
      </a:accent1>
      <a:accent2>
        <a:srgbClr val="3195CF"/>
      </a:accent2>
      <a:accent3>
        <a:srgbClr val="1A638D"/>
      </a:accent3>
      <a:accent4>
        <a:srgbClr val="25B3BC"/>
      </a:accent4>
      <a:accent5>
        <a:srgbClr val="073A6A"/>
      </a:accent5>
      <a:accent6>
        <a:srgbClr val="D97F5B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MoolBoran"/>
        <a:font script="Taml" typeface="Latha"/>
        <a:font script="Hebr" typeface="Times New Roman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DaunPenh"/>
        <a:font script="Taml" typeface="Latha"/>
        <a:font script="Hebr" typeface="Arial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52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7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2024-09-09T07:59:07.443</cp:lastPrinted>
  <dcterms:created xsi:type="dcterms:W3CDTF">2024-09-08T23:59:07Z</dcterms:created>
  <dcterms:modified xsi:type="dcterms:W3CDTF">2024-09-08T23:59:09Z</dcterms:modified>
</cp:coreProperties>
</file>