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20CB-A50B-4395-9907-C19D50DA2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D152D-8DA9-4AD7-A621-0A92810D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E72CB-F84B-4271-9EC3-7A936AF8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47BA7-308E-420F-8D18-6E89438B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456A3-5908-412B-8789-6991FBD5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CFD98-A0FD-45A6-B5DC-6273923F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7C6A5-97C9-4E14-909C-EF077E571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C3D04-D7C5-47D6-860C-42861CDE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92AEC-F57E-4C2A-A665-A33A0211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4281A-67EE-4C8A-8133-5509D8514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79200-71A6-4748-BF94-50737546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4013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几何体的面积比例与体积比例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几何体基本概念及分类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面积比例计算方法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体积比例计算方法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面积比例与体积比例关系探讨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实际应用场景举例分析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几何体基本概念及分类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几何体是由面围成的封闭空间图形，通常有三维空间中的点、线、面构成。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几何体具有长、宽、高等基本属性，不同形状的几何体具有不同的表面积和体积。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几何体性质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几何体定义及性质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锥体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常见几何体类型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包括圆柱、棱柱等，具有平行的顶面和底面，侧面为矩形或平行四边形。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包括圆锥、棱锥等，具有一个顶点和一个与顶点不在同一平面的底面，侧面为三角形。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包括圆台、棱台等，由两个相互平行且小于大底面的平面截几何体得到的，侧面为梯形。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所有点到一个定点的距离都相等的三维图形，没有平面能够完全将其分开。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S=2πrh+2πr^2（圆柱），S为表面积，r为底面半径，h为高。棱柱表面积视具体形状而定。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柱体表面积公式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S=πrl+πr^2（圆锥），S为表面积，r为底面半径，l为母线长。棱锥表面积视具体形状而定。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锥体表面积公式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S=π(r1+r2)l+πr1^2+πr2^2（圆台），S为表面积，r1、r2分别为上下底面半径，l为母线长。棱台表面积视具体形状而定。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台体表面积公式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几何体表面积与体积计算公式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S=4πr^2，S为表面积，r为半径。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球体表面积公式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V=πr^2h（圆柱），V为体积，r为底面半径，h为高。棱柱体积为底面积乘以高。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柱体体积公式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V=1/3πr^2h（圆锥），V为体积，r为底面半径，h为高。棱锥体积为1/3底面积乘以高。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锥体体积公式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几何体表面积与体积计算公式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台体体积公式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V=1/3πh(r1^2+r2^2+r1r2)（圆台），V为体积，r1、r2分别为上下底面半径，h为高。棱台体积视具体形状而定。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球体体积公式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V=4/3πr^3，V为体积，r为半径。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几何体表面积与体积计算公式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面积比例计算方法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若两个平面图形相似，则它们的面积之比等于相似比的平方。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相似图形面积比例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特定图形面积比例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分割法求面积比例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对于特定的平面图形（如三角形、矩形、圆等），可根据其几何性质计算面积比例。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将复杂图形分割成若干个简单图形，分别计算各部分的面积，再求其比例。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平面图形面积比例计算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展开法求表面积比例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将立体图形展开成平面图形，再计算其表面积比例。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相似立体图形表面积比例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若两个立体图形相似，则它们的表面积之比等于相似比的平方。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特定立体图形表面积比例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对于特定的立体图形（如正方体、球、圆柱等），可根据其几何性质计算表面积比例。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立体图形表面积比例计算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将复杂组合体分割成若干个简单几何体，分别估算各部分的表面积，再求其比例。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9" r="170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分割法估算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用简单几何体替代复杂组合体中的某一部分，以便估算整体表面积比例。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等效替代法估算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对于难以精确计算的复杂组合体，可采用近似计算方法估算其表面积比例。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近似计算法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复杂组合体表面积比例估算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体积比例计算方法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2" r="28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相似多边形面积比例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若两个多边形相似，则其面积之比等于对应边长之比的平方。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规则图形面积计算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对于三角形、矩形、圆等规则图形，可直接使用相应公式计算面积。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不规则图形面积估算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对于不规则图形，可采用分割法、填补法等方法估算其面积。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平面图形体积比例计算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https://d.book118.com/858124013105006036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2024-09-16T02:18:01.208</cp:lastPrinted>
  <dcterms:created xsi:type="dcterms:W3CDTF">2024-09-15T18:18:01Z</dcterms:created>
  <dcterms:modified xsi:type="dcterms:W3CDTF">2024-09-15T18:18:03Z</dcterms:modified>
</cp:coreProperties>
</file>