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933A-43C1-4ED9-A524-11A4EC808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BA919-FEFD-4F25-A1BD-616F11C0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76683-FFCF-487F-B222-B3FF13554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AF189-1D30-4CAF-A845-1E1F535B4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49AC8-06A4-4652-8BF1-FCBC095E7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65C61-746F-4006-A2FF-282D906C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7FF85-5352-4FC0-81C7-8405B5589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AAF5E-A471-4969-8D98-08522E73B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73002-D0A9-48E7-AA0F-3AA498B4B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27969-6D7B-4C4D-8F24-4F9E60BA9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5526A-90D4-476B-A8AB-883F3981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4066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AQL抽样标准：理论与实践\n## 1.AQL抽样标准的基本概念与原理\n### 1.1AQL抽样标准的定义与背景\n### 1.2AQL抽样标准的发展历程\n### 1.3AQL抽样标准的重要性与应用领域\n## 2.AQL抽样标准的实施步骤与方法\n### 2.1确定抽样标准与抽样计划\n### 2.2选择合适的抽样方法与工具\n### 2.3执行抽样与数据收集\n## 3.AQL抽样标准的数据分析与评估\n### 3.1分析抽样数据与计算抽样指标\n### 3.2评估抽样结果的可信度与精确度\n### 3.3报告抽样结果与提出建议\n## 4.AQL抽样标准的实际应用案例分析\n### 4.1AQL抽样标准在制造业的应用\n### 4.2AQL抽样标准在服务业的应用\n### 4.3AQL抽样标准在供应链管理中的应用\n## 5.AQL抽样标准的优缺点与改进方向\n### 5.1AQL抽样标准的优点与局限性\n### 5.2AQL抽样标准的改进与发展趋势\n### 5.3提高AQL抽样标准实施效果的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AQL抽样标准：理论与实践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700"/>
              <a:t>AQL抽样标准的基本概念与原理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组合 1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4" name="组合 15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AQL抽样标准（Acceptance Quality Limit）是一种用于衡量产品质量的抽样方法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定义：AQL是质量水平，当批产品的不合格品率小于或等于AQL时，该批产品被接受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背景：随着生产技术的不断提高，产品质量的检测越来越重要，AQL抽样标准作为一种客观、科学的方法，被广泛应用于各个行业</a:t>
                </a:r>
                <a:endParaRPr/>
              </a:p>
            </p:txBody>
          </p:sp>
        </p:grpSp>
        <p:grpSp>
          <p:nvGrpSpPr>
            <p:cNvPr id="157" name="组合 15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AQL抽样标准与ISO 2859系列标准的关系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ISO 2859是国际标准组织制定的关于计数抽样检验的标准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AQL抽样标准是ISO 2859系列标准中的一种，用于规定抽样检验的接受质量限</a:t>
                </a:r>
                <a:endParaRPr/>
              </a:p>
            </p:txBody>
          </p:sp>
        </p:grpSp>
        <p:grpSp>
          <p:nvGrpSpPr>
            <p:cNvPr id="160" name="组合 15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AQL抽样标准的作用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评估产品质量水平，帮助制造商和客户了解产品的质量状况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为制造商提供改进产品质量的依据，降低生产成本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为客户提供判断产品是否合格的依据，降低购买风险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AQL抽样标准的定义与背景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组合 1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6" name="组合 165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20世纪50年代，美国国防部制定了最初的AQL抽样标准（MIL-STD-105E）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主要用于电子产品行业，后来逐渐应用于其他行业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MIL-STD-105E是AQL抽样标准的基础，为后续标准的发展奠定了基础</a:t>
                </a:r>
                <a:endParaRPr/>
              </a:p>
            </p:txBody>
          </p:sp>
        </p:grpSp>
        <p:grpSp>
          <p:nvGrpSpPr>
            <p:cNvPr id="169" name="组合 168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20世纪70年代，国际标准化组织（ISO）制定了ISO 2859系列标准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包括ISO 2859-1、ISO 2859-2、ISO 2859-3等，涵盖了计数抽样检验的不同方面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ISO 2859系列标准中的AQL抽样标准得到了更广泛的应用，成为全球范围内的通用标准</a:t>
                </a:r>
                <a:endParaRPr/>
              </a:p>
            </p:txBody>
          </p:sp>
        </p:grpSp>
        <p:grpSp>
          <p:nvGrpSpPr>
            <p:cNvPr id="172" name="组合 17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20世纪90年代至今，AQL抽样标准不断发展完善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随着生产技术的进步，AQL抽样标准不断调整和完善，以适应新的质量要求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制定了一系列新的AQL抽样标准，如AQL 1.0、AQL 2.5等，满足不同行业和产品类型的需求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AQL抽样标准的发展历程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AQL抽样标准的重要性与应用领域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组合 17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AQL抽样标准的重要性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客观、科学地评估产品质量，为制造商和客户提供了可靠的依据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有助于降低生产成本，提高产品质量和生产效率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保护消费者权益，降低购买风险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AQL抽样标准的应用领域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制造业：电子产品、机械设备、纺织品、化工产品等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服务业：餐饮、旅游、教育、医疗等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供应链管理：供应商评估、物流监控、库存管理等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700"/>
              <a:t>AQL抽样标准的实施步骤与方法</a:t>
            </a:r>
            <a:endParaRPr/>
          </a:p>
        </p:txBody>
      </p:sp>
      <p:sp>
        <p:nvSpPr>
          <p:cNvPr id="1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AQL 1.0适用于质量要求较高的产品，如高端电子产品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AQL 2.5适用于质量要求较低的产品，如日常消费品</a:t>
                </a:r>
                <a:endParaRPr/>
              </a:p>
            </p:txBody>
          </p:sp>
          <p:sp>
            <p:nvSpPr>
              <p:cNvPr id="19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根据产品类型、质量要求和历史数据，选择合适的AQL抽样标准</a:t>
                </a:r>
                <a:endParaRPr/>
              </a:p>
            </p:txBody>
          </p:sp>
          <p:sp>
            <p:nvSpPr>
              <p:cNvPr id="19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抽样数量：根据产品批量大小、质量要求和历史数据确定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抽样方法：根据产品特点和检验要求选择，如随机抽样、系统抽样等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抽样部位：根据产品结构和生产工艺选择，如表面、内部、关键部件等</a:t>
                </a:r>
                <a:endParaRPr/>
              </a:p>
            </p:txBody>
          </p:sp>
          <p:sp>
            <p:nvSpPr>
              <p:cNvPr id="20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制定抽样计划，包括抽样数量、抽样方法和抽样部位</a:t>
                </a:r>
                <a:endParaRPr/>
              </a:p>
            </p:txBody>
          </p:sp>
          <p:sp>
            <p:nvSpPr>
              <p:cNvPr id="20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确定抽样标准与抽样计划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选择合适的抽样方法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随机抽样：适用于批量较大、质量分布均匀的产品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系统抽样：适用于批量较小、质量分布有规律的产品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分层抽样：适用于批量较大、质量分布不均匀的产品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选择合适的抽样工具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抽样框：用于记录抽样信息，如产品编号、抽样数量等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抽样仪器：用于抽取样品，如天平、测量仪器等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数据记录表：用于记录抽样数据和结果，如不合格品数量、合格率等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选择合适的抽样方法与工具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按照抽样计划进行抽样，确保抽样的公正性和有效性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随机抽样：从抽样框中随机选择抽样号码，抽取样品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系统抽样：按照一定的规律抽取样品，如每5个产品抽取1个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分层抽样：按照产品层次进行抽样，如先抽取表层产品，再抽取内部产品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收集抽样数据，记录不合格品数量和合格率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不合格品数量：统计抽样过程中发现的不合格品数量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合格率：计算抽样产品的合格率，即合格品数量占总抽样数量的百分比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执行抽样与数据收集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700"/>
              <a:t>AQL抽样标准的数据分析与评估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根据抽样数据计算抽样指标，如合格率、不合格品率等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合格率：合格品数量占总抽样数量的百分比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不合格品率：不合格品数量占总抽样数量的百分比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分析抽样数据的分布情况，判断产品质量水平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利用统计方法分析抽样数据的分布，如直方图、箱线图等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根据分布情况判断产品质量水平，如是否满足AQL要求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分析抽样数据与计算抽样指标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https://d.book118.com/858124066022006037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AQL抽样标准：理论与实践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2024-09-16T20:48:54.930</cp:lastPrinted>
  <dcterms:created xsi:type="dcterms:W3CDTF">2024-09-16T12:48:54Z</dcterms:created>
  <dcterms:modified xsi:type="dcterms:W3CDTF">2024-09-16T12:48:56Z</dcterms:modified>
</cp:coreProperties>
</file>