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E0271-85E4-4423-B80C-AF8C90B47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7BAE8-D89C-447D-9D3E-FA96A8617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55831-1A32-45AA-8C8E-4005B2FF5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6ABF1-9556-47A6-9C2A-1AF9DCECA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94424C-4A30-47EC-9609-9C9750A21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0BF57-1253-44F4-A099-28A8434E0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96255-4B3F-468B-95E9-D997497BB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CA7DA-18FE-4387-87DA-814719A67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1E81B-2185-4C56-B189-ACC368C9C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AA02D-6986-4B80-ACC1-184CFDB37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263E2-8283-4359-85C7-382DB9DB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5012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会计专硕研究生规划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会计专硕研究生规划概述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会计专硕研究生课程学习规划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会计专硕研究生实践经验积累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会计专硕研究生职业发展与规划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会计专硕研究生综合素质提升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会计专硕研究生规划概述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8" r="2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培养具备扎实的会计理论知识和实践能力的专业人才。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提高学生的综合素质和职业能力，以适应社会经济发展的需要。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培养具有国际视野和跨文化交流能力的会计人才。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会计专硕研究生的培养目标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包括财务会计、管理会计、财务管理、审计等方面的课程。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必修课程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选修课程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500" b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涉及税务、公司治理、内部控制、风险管理等方面的课程。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包括模拟实训、案例分析、企业实习等实践环节，提高学生的实际操作能力。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会计专硕研究生的课程设置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会计专硕研究生的职业发展路径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从事审计、税务咨询等方面的工作。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担任财务主管、财务经理等职位，负责企业的财务管理和报表编制等工作。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从事银行、证券、保险等金融机构的会计和财务管理工作。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在财政、税务等政府机构从事会计和财务管理工作。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会计师事务所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企业会计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会计专硕研究生课程学习规划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财务会计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掌握财务会计的基本原理、准则和核算方法，熟悉企业财务报表的编制和分析。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管理会计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理解管理会计的基本概念和方法，掌握成本管理与决策分析的技能。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了解审计原理、审计程序和审计实务，培养对财务报表的独立审查能力。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税法与税收筹划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掌握税法知识，理解税收筹划的基本原理和方法，为企业合理避税提供建议。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必修课程学习规划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深入学习财务管理的理论和方法，提高财务决策和风险管理的能力。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研究公司融资、投资和资本结构等金融问题，培养解决实际问题的能力。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公司金融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了解内部控制体系的设计与实施，掌握风险管理的基本原理和方法。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内部控制与风险管理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培养良好的职业道德观念，了解会计职业在社会中的责任和义务。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商业伦理与会计职业道德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选修课程学习规划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积极参与学术研讨会，了解学术前沿动态，拓展研究视野。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参加学术研讨会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阅读专业文献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参与课题研究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论文选题与写作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定期阅读国内外会计领域的专业文献，跟踪学术进展。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主动参与导师或校内外的课题研究，培养科研能力。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在导师的指导下，选择具有实际意义和创新性的论文题目，按照学术规范进行论文写作。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学术研究与论文写作规划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会计专硕研究生实践经验积累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实习成果总结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实习结束后，及时总结实习经验，分析自己在实习过程中的不足之处，以便在未来的学习和实践中加以改进。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实习单位选择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选择知名企业和会计师事务所进行实习，以获取高质量的实践经验和行业资源。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实习内容深度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在实习过程中，应尽量接触会计实务的各个环节，深入了解企业会计处理流程和规范。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实习经验积累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https://d.book118.com/858125012002006035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2024-09-13T15:50:23.875</cp:lastPrinted>
  <dcterms:created xsi:type="dcterms:W3CDTF">2024-09-13T07:50:23Z</dcterms:created>
  <dcterms:modified xsi:type="dcterms:W3CDTF">2024-09-13T07:50:25Z</dcterms:modified>
</cp:coreProperties>
</file>