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547EF-FC1B-4D73-B3B5-188475B47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D1C3C-0963-4FF9-92B6-FF1908B2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BE966-45DE-43C8-A7AD-2F977C8B3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EDB30-EAB4-496C-B292-572BFCEED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3F1A0-26CB-4BD2-9B99-BB15EF87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DCA64-5E6E-480B-BF2F-713B2AB1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DE1C8-FAA1-4EF0-9470-9E71E171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B8A65-5D41-4DE1-81EC-E98C9D17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F4508-E18B-40F4-8C84-6CAB9F3DF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6FAD4-E4FE-45E3-9272-2A49E6CE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8E8BC-B386-4BCE-A808-9D0066D88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165" r:id="rId2"/>
    <p:sldLayoutId id="2147508166" r:id="rId3"/>
    <p:sldLayoutId id="2147508167" r:id="rId4"/>
    <p:sldLayoutId id="2147508168" r:id="rId5"/>
    <p:sldLayoutId id="2147508169" r:id="rId6"/>
    <p:sldLayoutId id="2147508170" r:id="rId7"/>
    <p:sldLayoutId id="2147508171" r:id="rId8"/>
    <p:sldLayoutId id="2147508172" r:id="rId9"/>
    <p:sldLayoutId id="2147508173" r:id="rId10"/>
    <p:sldLayoutId id="21475081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60101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2023年性能工程师年度总结及下一年计划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项目经验和教训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专业技能和知识更新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团队合作和沟通技巧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未来一年的工作计划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0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完成了XX项目的性能优化工作，提高了系统运行效率。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参与了YY项目的开发，负责性能测试和调优。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针对ZZ产品的性能瓶颈进行了深入分析和优化，取得显著效果。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协助团队成员解决性能相关问题，提高了整体团队的技术水平。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62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64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遇到的问题：与其他团队成员沟通不畅 解决方案：加强沟通，定期召开会议，建立有效的协作机制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6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解决方案：加强沟通，定期召开会议，建立有效的协作机制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70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遇到的问题：项目进度紧张，时间不够用 解决方案：优化工作流程，提高工作效率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解决方案：优化工作流程，提高工作效率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76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遇到的问题：代码性能不佳 解决方案：分析瓶颈，优化算法和数据结构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8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解决方案：分析瓶颈，优化算法和数据结构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82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遇到的问题：硬件设备故障频繁 解决方案：定期维护和检查设备，备份重要数据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解决方案：定期维护和检查设备，备份重要数据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自我提升和学习成果</a:t>
            </a:r>
            <a:endParaRPr lang="zh-CN" altLang="en-US"/>
          </a:p>
        </p:txBody>
      </p:sp>
      <p:sp>
        <p:nvSpPr>
          <p:cNvPr id="10490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熟练掌握多种编程语言和技术栈，提升技术能力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参与多个项目，积累了丰富的实战经验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参加技术培训和交流活动，拓宽视野和知识面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在工作中不断尝试新技术和创新，提高工作效率和质量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团队合作和沟通经验</a:t>
            </a:r>
            <a:endParaRPr lang="zh-CN" altLang="en-US"/>
          </a:p>
        </p:txBody>
      </p:sp>
      <p:sp>
        <p:nvSpPr>
          <p:cNvPr id="104907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高效沟通：与团队成员保持及时、准确的信息传递，确保项目进度顺利。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协作精神：积极参与团队讨论，提出建设性意见，共同解决问题。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跨部门合作：与其他部门建立良好的合作关系，共同推进项目进展。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经验分享：主动分享自己在项目中遇到的问题及解决方法，帮助团队成员成长。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项目经验和教训</a:t>
            </a:r>
            <a:endParaRPr lang="zh-CN" altLang="en-US"/>
          </a:p>
        </p:txBody>
      </p:sp>
      <p:sp>
        <p:nvSpPr>
          <p:cNvPr id="104913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成功完成的项目解析</a:t>
            </a:r>
            <a:endParaRPr lang="zh-CN" altLang="en-US"/>
          </a:p>
        </p:txBody>
      </p:sp>
      <p:sp>
        <p:nvSpPr>
          <p:cNvPr id="10491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项目名称：XXX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完成时间：XXXX年XX月-XXXX年XX月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项目背景和目标：简述项目的背景和目标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遇到的问题和解决方案：在项目过程中遇到的问题及解决方案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失败项目的教训总结</a:t>
            </a:r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沟通不畅：在项目中，团队成员之间缺乏有效的沟通，导致信息传递不及时，影响项目进度。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技术难点未提前预估：在项目实施过程中，遇到了一些技术难题，由于没有提前预估，导致项目进度受阻。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需求变更未及时响应：客户在项目过程中变更需求，未能及时响应和处理，导致项目方向偏离。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团队协作不够默契：团队成员之间缺乏默契，导致工作重复和资源浪费。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个人在项目中扮演的角色和成长</a:t>
            </a:r>
            <a:endParaRPr lang="zh-CN" altLang="en-US"/>
          </a:p>
        </p:txBody>
      </p:sp>
      <p:sp>
        <p:nvSpPr>
          <p:cNvPr id="10493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角色定位：性能工程师，负责系统性能优化和问题排查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技能提升：通过项目实践，提高了对系统性能的认知和优化能力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团队协作：与团队成员紧密合作，共同完成项目目标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沟通交流：有效沟通，确保团队之间的信息传递准确无误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对团队和项目的建议和意见</a:t>
            </a:r>
            <a:endParaRPr lang="zh-CN" altLang="en-US"/>
          </a:p>
        </p:txBody>
      </p:sp>
      <p:sp>
        <p:nvSpPr>
          <p:cNvPr id="10493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加强沟通与协作，提高团队整体效率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加强团队成员培训和发展，提升个人技能和团队整体实力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持续优化项目流程，提高项目执行效率和质量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重视项目风险管理，及时识别和应对潜在问题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专业技能和知识更新</a:t>
            </a:r>
            <a:endParaRPr lang="zh-CN" altLang="en-US"/>
          </a:p>
        </p:txBody>
      </p:sp>
      <p:sp>
        <p:nvSpPr>
          <p:cNvPr id="10494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https://d.book118.com/858126010143006025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2023年性能工程师年度总结及下一年计划</vt:lpstr>
      <vt:lpstr>目录</vt:lpstr>
      <vt:lpstr>添加章节标题</vt:lpstr>
      <vt:lpstr>2023年工作总结</vt:lpstr>
      <vt:lpstr>完成的项目和任务</vt:lpstr>
      <vt:lpstr>遇到的问题和解决方案</vt:lpstr>
      <vt:lpstr>自我提升和学习成果</vt:lpstr>
      <vt:lpstr>团队合作和沟通经验</vt:lpstr>
      <vt:lpstr>项目经验和教训</vt:lpstr>
      <vt:lpstr>成功完成的项目解析</vt:lpstr>
      <vt:lpstr>失败项目的教训总结</vt:lpstr>
      <vt:lpstr>个人在项目中扮演的角色和成长</vt:lpstr>
      <vt:lpstr>对团队和项目的建议和意见</vt:lpstr>
      <vt:lpstr>专业技能和知识更新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2024-09-02T21:11:27.410</cp:lastPrinted>
  <dcterms:created xsi:type="dcterms:W3CDTF">2024-09-02T13:11:27Z</dcterms:created>
  <dcterms:modified xsi:type="dcterms:W3CDTF">2024-09-02T13:11:29Z</dcterms:modified>
</cp:coreProperties>
</file>