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2F0E4-450F-46FF-ADF3-CCD1A608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7B67F-FE05-421C-8EC2-6F122DB0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BC887-88E6-4A33-AC44-CC4D850B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EF480-BBFD-45B3-AF1E-1A4F964C4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28BC7-F612-4F05-B3B6-8B188CE18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CAF68-DCA7-44B2-8A05-535EFD4A8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12166-33DD-4E20-86ED-FC8AB0A06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E6852-3C15-4440-8E65-C19EEE2C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54BC4-ADEA-4D94-A16F-593950851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B42FD-E99F-4C68-A66B-B596F0651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02588-7CF5-4C62-BE87-F14E94E6D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602006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脊柱损伤患者的康复护理指导课件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27384"/>
            <a:ext cx="12193201" cy="6885384"/>
          </a:xfrm>
          <a:prstGeom prst="rect">
            <a:avLst/>
          </a:pr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00" y="-18281"/>
            <a:ext cx="4559829" cy="6876288"/>
          </a:xfrm>
          <a:custGeom>
            <a:rect l="l" t="t" r="r" b="b"/>
            <a:pathLst>
              <a:path w="4106963" h="4299942">
                <a:moveTo>
                  <a:pt x="0" y="0"/>
                </a:moveTo>
                <a:lnTo>
                  <a:pt x="3398556" y="0"/>
                </a:lnTo>
                <a:lnTo>
                  <a:pt x="4106964" y="1472607"/>
                </a:lnTo>
                <a:lnTo>
                  <a:pt x="2724810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0" y="-27384"/>
            <a:ext cx="4497967" cy="6877824"/>
          </a:xfrm>
          <a:custGeom>
            <a:rect l="l" t="t" r="r" b="b"/>
            <a:pathLst>
              <a:path w="3545129" h="4299942">
                <a:moveTo>
                  <a:pt x="0" y="0"/>
                </a:moveTo>
                <a:lnTo>
                  <a:pt x="2836722" y="0"/>
                </a:lnTo>
                <a:lnTo>
                  <a:pt x="3545130" y="1472607"/>
                </a:lnTo>
                <a:lnTo>
                  <a:pt x="2162976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616" y="2375084"/>
            <a:ext cx="3202757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900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急性期康复护理措施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亚急性期康复护理策略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慢性期康复护理建议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脊柱损伤概述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脊柱损伤是指由于外力作用导致脊柱结构发生异常，进而影响脊柱稳定性和神经功能的一种严重损伤。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根据损伤部位和严重程度，脊柱损伤可分为颈椎损伤、胸椎损伤和腰椎损伤等类型；根据损伤机制，可分为压缩性骨折、爆裂性骨折、脱位等类型。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主要包括交通事故、高处坠落、重物砸伤等外力作用，以及骨质疏松、脊柱肿瘤等内在因素。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高龄、骨质疏松、脊柱疾病史、长期从事重体力劳动或剧烈运动等。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200" b="24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脊柱损伤患者可能出现疼痛、活动受限、感觉障碍、肌力减退等症状，严重者可导致截瘫或死亡。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根据患者的病史、症状和体征，结合影像学检查（如X线、CT、MRI等）进行诊断。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203" r="820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脊柱损伤的治疗原则包括急救处理、复位固定、解除压迫、恢复脊柱稳定性和神经功能等。具体治疗方法应根据患者的病情和损伤类型进行选择。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预后评估主要依据患者的损伤程度、治疗方法和康复情况等因素。一般来说，轻度脊柱损伤患者预后较好，重度损伤患者预后较差。但及时有效的治疗和康复训练可以改善患者的预后。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治疗原则及预后评估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促进神经功能恢复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康复护理有助于神经系统的重塑和修复，通过专业的康复训练和护理手段，可以促进患者神经功能的恢复，改善运动、感觉等功能障碍。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早期康复介入可以最大程度地保留和恢复患者的神经功能，提高患者的自理能力和生活质量。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康复护理过程中，专业的护理人员会密切观察患者的病情变化，及时发现并处理潜在的并发症风险，如压疮、深静脉血栓、肺部感染等。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通过科学的康复护理手段，如定期翻身、拍背、肢体活动等，可以有效地预防并发症的发生，减轻患者的痛苦和不适。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预防并发症发生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21" r="32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通过专业的康复训练和护理指导，可以帮助患者重新建立生活信心，提高自我照顾能力，更好地融入家庭和社会。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康复护理不仅关注患者的生理功能恢复，还注重患者的心理和社会适应能力的提升。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康复护理的介入可以有效地促进患者的康复进程，缩短患者的住院时间，从而减轻家庭和社会的经济负担。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通过专业的康复护理指导和训练，患者可以在出院后更好地进行自我康复和管理，减少再次入院的风险和费用。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缩短住院时间和降低费用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急性期康复护理措施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保持呼吸道通畅与呼吸训练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及时清除呼吸道分泌物，保持呼吸道通畅，防止窒息和吸入性肺炎的发生。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呼吸训练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指导患者进行深呼吸、咳嗽和排痰等呼吸训练，以增强呼吸肌力量和肺活量，预防肺部感染。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根据患者病情和舒适度，合理摆放体位，保持脊柱稳定，避免二次损伤。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体位摆放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教会患者家属正确的翻身方法和技巧，以避免在翻身过程中对患者造成不必要的损伤。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翻身技巧指导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体位摆放与翻身技巧指导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定期评估患者疼痛程度和性质，以便及时调整治疗方案。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根据疼痛评估结果，合理使用镇痛药物，以缓解疼痛，提高患者舒适度。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采用物理疗法、心理疗法等非药物治疗方法，辅助缓解疼痛。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疼痛管理与药物治疗配合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https://d.book118.com/858126020060006047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2024-09-28T19:38:06.057</cp:lastPrinted>
  <dcterms:created xsi:type="dcterms:W3CDTF">2024-09-28T11:38:06Z</dcterms:created>
  <dcterms:modified xsi:type="dcterms:W3CDTF">2024-09-28T11:38:08Z</dcterms:modified>
</cp:coreProperties>
</file>