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2E6C46-341B-41D7-8040-2B7C8AF8B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7771C9-3EA4-4FEE-81E2-05F960F7A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3C22F6-D218-484C-9407-FE9C81BC9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4C4057-9A8D-411B-9EC9-19873C7D1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FB96C6-A866-47DE-8225-C620B279F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5BD38D-3506-430D-A47F-90FB93475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7006E6-C2DF-4460-927F-3A58E475B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96A3FC-42D6-457D-85C6-094A4E280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512B3F-AB1A-413A-AED9-A357F5ADF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95D31B-0533-4585-87B1-FF6B55BA2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E8627D-92B3-4C92-8E2C-7512E3FF57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12603706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降低闸瓦损坏课件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闸瓦损坏的原因分析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降低闸瓦损坏的措施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通过学习和了解降低闸瓦损坏的方法，提高铁路运输的安全性和效率。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闸瓦是铁路机车和车辆制动系统中的重要组成部分，其性能的好坏直接影响到列车运行的安全。随着铁路运输的快速发展，闸瓦的损坏问题也日益突出，因此，降低闸瓦损坏成为了亟待解决的问题。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闸瓦损坏可能导致制动距离延长，增加列车追尾或侧翻的风险。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运营成本增加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频繁更换闸瓦将增加维修和运营成本，影响经济效益。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更换下来的废弃闸瓦对环境造成一定的污染。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闸瓦损坏的危害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闸瓦损坏的原因分析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757" r="3075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131" r="1513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如果闸瓦材料质量不符合标准，容易在使用过程中出现裂纹、断裂等现象。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材料质量不佳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如果闸瓦材料不耐磨，容易在使用过程中磨损严重，导致性能下降。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材料不耐磨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材料因素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如果闸瓦制作工艺不精，容易出现气孔、夹渣等缺陷，影响其强度和耐磨性。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如果闸瓦热处理不当，其力学性能和耐磨性会受到影响，导致使用寿命缩短。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制作工艺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热处理不当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制作工艺不精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环境恶劣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如果闸瓦在使用过程中长期处于高温、高湿、腐蚀等恶劣环境中，容易造成其性能下降。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使用不规范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如果闸瓦使用不规范，例如过载、急刹车等，容易造成其损坏。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使用环境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降低闸瓦损坏的措施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https://d.book118.com/858126037062006044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2024-09-24T14:11:26.136</cp:lastPrinted>
  <dcterms:created xsi:type="dcterms:W3CDTF">2024-09-24T06:11:26Z</dcterms:created>
  <dcterms:modified xsi:type="dcterms:W3CDTF">2024-09-24T06:11:27Z</dcterms:modified>
</cp:coreProperties>
</file>