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E7F89-EB10-4EAE-9BAF-FCFD33E83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BD138-4078-4732-8D95-DC801753D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4F108-2078-45D3-ABFA-7AAF39A9F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A56BF-AFCA-4C4E-A62C-C44759BD2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36B1F-8621-43F6-8058-6A81B8296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025C05-F501-460C-B141-46ED7958A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64A3E8-E1F0-448F-A04F-101056B38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86838-3F7A-4048-A9F9-620CEB267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32CFA-0C29-4926-BEE2-7DFDE8B7E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AE935-B24C-47C1-B86E-3A275702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B68B6-C248-4D96-9098-0FA8AC4A2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7107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《千以内的数的认识》ppt课件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千以内数的认识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千以内数的比较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千以内数的四则运算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生活中的千以内数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千以内数的认识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掌握数位的读法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在千以内的数中，每个数位都有特定的读法，例如十位读作“十”，百位读作“百”，千位读作“千”。在读数时，应按照数位的顺序，从高位到低位逐一读出。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4" r="170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数的读法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掌握数的标准写法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在书写千以内的数时，需要注意每个数位的写法。例如，个位上的数字直接写出来即可，十位上的数字需要写在个位数字的右下角，百位上的数字需要写在十位数字的右下角，以此类推。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数的写法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理解数的组成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数的组成是指每个数是由哪些数字组成的。例如，数字“234”是由2个百位、3个十位和4个个位组成的。通过理解数的组成，可以更好地掌握数的读写和计算方法。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数的组成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千以内数的比较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十位比较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当两个数的位数相同时，比较十位上的数字。例如，比较321和412，十位上的数字分别是2和1，所以321&lt;412。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位数比较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比较两个数的位数，位数越多，数值越大。例如，比较23和214，214是三位数，23是两位数，所以214&gt;23。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个位比较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当两个数的十位相同时，比较个位上的数字。例如，比较323和322，个位上的数字分别是3和2，所以323&gt;322。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250" b="6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大小比较的方法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372" b="22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4767" r="34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大小比较的应用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排序问题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通过大小比较，可以将一组数按照从小到大的顺序排列。例如，将5个数从小到大排列，需要比较这5个数的大小。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区间估计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通过大小比较，可以估计一个数所在的区间范围。例如，要估计一个数在100到500之间，可以通过比较这个数与100和500的大小来确定。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数学计算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在数学计算中，大小比较是必不可少的步骤。例如，在加减乘除运算中，需要比较两个数的大小来确定结果的符号和大小。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在进行大小比较时，需要确保比较的数单位一致。例如，比较两个长度时，需要确保它们的单位都是米或厘米等。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对于一些近似数或小数，需要确保精度一致才能进行比较。例如，比较0.99和1时，需要考虑它们的精度要求来确定它们的大小关系。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大小比较的注意事项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单位一致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千以内数的四则运算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掌握进位加法的方法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进位加法是加法运算中的一种，当两个加数的位数超过或等于10时，需要将十位上的数字相加，并把进位记下来，再与个位数字相加。例如，计算28+39时，先计算2+3=5，再计算8+9+1=18，所以结果为58。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加法运算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https://d.book118.com/858127107102006032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2024-09-10T05:32:17.994</cp:lastPrinted>
  <dcterms:created xsi:type="dcterms:W3CDTF">2024-09-09T21:32:18Z</dcterms:created>
  <dcterms:modified xsi:type="dcterms:W3CDTF">2024-09-09T21:32:20Z</dcterms:modified>
</cp:coreProperties>
</file>