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F7232-2060-402A-8561-DC5D53C81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5C703-818A-478B-89B8-90123EE64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BD77E-0C97-4F22-9CCD-4FFBA3B27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26D39-308E-4937-AA80-8BD849AD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EA012-BF6A-44A9-8FEB-5799C5EC9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774BF-CE34-4131-8E71-8933A290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17D2F-D878-4AD0-AB68-B2AEBC71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226C2-4B95-4248-97CB-A12D691AF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0B374-3C8C-4335-904E-02DF600A5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9AB84-5571-4620-A59C-33F045DD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8C25C-E49E-4E10-8634-30882311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0066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作者:XXX</a:t>
            </a: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石油炼制专业职业生涯规划书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专业与职业分析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具体行动计划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自我监控与评估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喜欢研究石油炼制工艺，探索新技术在石油工业的应用。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对能源行业的发展趋势和未来前景具有浓厚的兴趣。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热衷于参加行业研讨会、培训课程，以拓宽视野和提升技能。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优势与劣势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随着新能源的发展，传统石油工业面临转型压力，需要不断更新知识和技能。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在管理、团队协作方面存在一定欠缺，需要进一步提升。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具备扎实的石油炼制理论知识和实践经验，能够熟练运用各种工艺技术。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行业竞争激烈，需要密切关注行业动态，不断提升自身竞争力。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重视职业发展和个人成长，追求卓越。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注重团队合作，相信团队力量。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认为诚实、勤奋和责任心是职业成功的关键。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专业与职业分析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石油炼制专业是针对石油开采后的原油进行精炼和加工的专业，主要涉及原油评价、原油加工、油品分析、油品生产等课程。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本专业培养学生掌握石油炼制的基本理论、工艺流程、设备操作及安全生产的知识和技能。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石油炼制专业介绍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石油炼制行业是国民经济的重要支柱产业之一，目前正处于产业结构调整、向高质量发展的转型阶段。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随着环境保护意识的提高和能源结构的调整，石油炼制行业将逐渐向高效、环保、安全的方向发展。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新技术、新工艺、新设备的不断涌现，为行业发展带来新的机遇和挑战。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行业现状与趋势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石油炼制工程师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生产操作工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目标职业与岗位职责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负责原油评价、工艺流程设计、设备选型及操作、生产过程控制等。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负责石油炼制装置的操作和维护，保证生产正常运行。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负责油品的质量检验和监督，保障产品质量安全。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负责安全生产管理，制定安全规章制度，开展安全培训和检查等。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职业目标与计划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完成学业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实习经历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在接下来的两年里，我希望能够专注于我的学业，特别是石油炼制相关的课程。我将努力保持高的GPA，并积极参与与石油炼制相关的学术和研究活动。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我希望能在石油炼制或相关领域找到实习机会，以获取实际工作经验。这将有助于我理解行业的工作流程，并建立专业关系。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75" r="11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在毕业后的五年内，我希望能在一家石油炼制公司或相关机构找到一份全职工作。我计划通过不断学习和实践，逐步提升自己的技能和能力，争取在工作中做出显著成绩。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我计划在这段时间内通过努力工作和不断学习，获得与石油炼制相关的专业资格证书，如注册工程师或炼油工程师。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获得专业资格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https://d.book118.com/858130066051006037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2024-09-17T04:33:13.082</cp:lastPrinted>
  <dcterms:created xsi:type="dcterms:W3CDTF">2024-09-16T20:33:13Z</dcterms:created>
  <dcterms:modified xsi:type="dcterms:W3CDTF">2024-09-16T20:33:15Z</dcterms:modified>
</cp:coreProperties>
</file>