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A1C91-EA5B-499C-B37A-FF799D3FA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93402-6D2E-4592-9FBA-8718EBBB8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B7FF5-6814-4450-8B21-94F6FCA7A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4D1887-ECF9-4025-B2C5-C1309F23B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63B059-E838-4097-935B-7CBBA6018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9635C1-53E3-44F3-998E-2480CC532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024455-6CC7-43AA-B0BB-8D2C41F80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BFD03-0E06-42F1-8EBB-0C16D23FB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1AA60-3EF1-4789-BDB9-ECA89F974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B74F5-71C2-4EBD-871F-7EB6B8E34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B8D96-E6D0-4973-8C7D-94A1D0EF0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301220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体质调理养生知识讲座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体质调理的重要性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常见体质类型与调理方法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日常养生调理方法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体质调理养生的误区与注意事项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体质调理的重要性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体质的差异决定了人们对疾病的易感性、疾病的发展方向以及康复的快慢。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了解和改善体质，有助于预防疾病，促进健康。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体质是人体内部生理功能的综合表现，与健康状况密切相关。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体质与健康的关系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阳虚体质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阴虚体质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痰湿体质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血瘀体质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不同体质的特点与影响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畏寒、乏力、易疲劳、抵抗力差等。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口渴、咽干、烦躁、失眠等。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肥胖、胸闷、痰多、易感疲劳等。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面色暗沉、疼痛、出血等症状。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调理体质对养生的意义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通过调理体质，增强身体免疫力，减少疾病的发生。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改善体质可以缓解亚健康状态，提高生活质量。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针对不同体质进行调理，有助于预防慢性病的发生。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根据个人体质特点制定养生方案，实现个性化养生。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提高免疫力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促进身心健康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预防慢性病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个性化养生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常见体质类型与调理方法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阴液不足，虚火内生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阴虚体质的人常常表现为口干咽燥、手足心热、大便干燥等症状。调理时应以滋阴降火、润燥生津为主，饮食上可多吃梨、蜂蜜、银耳等滋阴养肺的食物，避免辛辣、刺激性食物。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阴虚体质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1" r="2506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阳气不足，畏寒怕冷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阳虚体质的人常常表现为畏寒肢冷、小便清长、大便溏薄等症状。调理时应以温阳散寒、补阳益气为主，饮食上可多吃韭菜、生姜、羊肉等温性食物，避免生冷食物。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阳虚体质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气不足，易感疲劳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气虚体质的人常常表现为气短乏力、容易疲劳、头晕自汗等症状。调理时应以补气养气为主，饮食上可多吃黄芪、党参、山药等补气食物，避免过度劳累和剧烈运动。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气虚体质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https://d.book118.com/858130122004006030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2024-09-06T04:09:41.878</cp:lastPrinted>
  <dcterms:created xsi:type="dcterms:W3CDTF">2024-09-05T20:09:41Z</dcterms:created>
  <dcterms:modified xsi:type="dcterms:W3CDTF">2024-09-05T20:09:43Z</dcterms:modified>
</cp:coreProperties>
</file>