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8212B-C610-4FF2-905A-6787E793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C63FB-21C3-45DF-9355-EA77C8DF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C540B-9842-46A5-9D8E-84F401F5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1C813-E9A3-40B5-B55F-C9918EE06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DD49D6-259A-4C39-AB1D-0A6E31D9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E1FC1-3A34-47EA-98CE-7CFA1BDE2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63920B-9885-4FF9-9753-B6144A154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13DDA-957F-461E-901F-704A46B58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7DE4F-5084-45D6-A6D5-8D1F1CC2A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F19EC-088D-4AA1-A074-87ADD9CE5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13CCA-4AFA-428D-9AF3-FB2C1FA71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1017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血压入院护理宣教PPT\n## 1.高血压的基本概念与危害\n### 1.1高血压的定义与诊断标准\n### 1.2高血压的发病原因与危险因素\n### 1.3高血压对机体健康的影响与并发症\n## 2.高血压患者的入院评估与护理需求\n### 2.1入院患者的基本信息评估与病史采集\n### 2.2高血压患者的心理评估与护理需求\n### 2.3高血压患者的生理评估与护理需求\n## 3.高血压患者的护理干预措施\n### 3.1高血压患者的药物治疗与护理配合\n### 3.2高血压患者的饮食干预与护理指导\n### 3.3高血压患者的运动干预与护理指导\n## 4.高血压患者的健康教育与健康促进\n### 4.1高血压患者的生活方式改变与自我管理\n### 4.2高血压患者的心理调适与情绪管理\n### 4.3高血压患者的定期复查与随访管理\n## 5.高血压患者的出院指导与护理建议\n### 5.1高血压患者的出院药物调整与复查安排\n### 5.2高血压患者的家庭护理与自我监测指导\n### 5.3高血压患者的生活习惯改善与长期健康管理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高血压入院护理宣教PPT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高血压的基本概念与危害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收缩压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≥140mmHg和/或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舒张压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持续性高血压：血压持续升高，病程超过3个月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白衣高血压：血压在医生面前升高，但在家庭和公共场所正常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高血压的诊断标准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：收缩压140-159mmHg和/或舒张压90-99mmHg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：收缩压160-179mmHg和/或舒张压100-109mmHg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：收缩压≥180mmHg和/或舒张压≥110mmHg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高血压的定义与诊断标准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：家族遗传、种族差异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：气候变化、饮食不当、精神压力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：肾脏疾病、内分泌疾病、心血管疾病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：随着年龄增长，高血压发病率逐渐升高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肥胖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：体重超过正常范围，血压升高风险增加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：吸烟、饮酒、高盐饮食、缺乏运动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：父母或兄弟姐妹患有高血压，发病风险增加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高血压的发病原因与危险因素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对机体健康的影响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：心肌增厚、心脏功能减退、心力衰竭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：动脉硬化、血管破裂、脑出血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：肾小球硬化、肾功能不全、尿毒症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：视网膜出血、视力减退、失明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：冠心病、心肌梗死、心力衰竭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：脑出血、脑梗死、短暂性脑缺血发作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：肾功能不全、尿毒症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：高血压加速糖尿病的发展，增加并发症风险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高血压对机体健康的影响与并发症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高血压患者的入院评估与护理需求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入院患者的基本信息评估与病史采集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基本信息评估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联系方式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BMI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运动习惯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：发病时间、最高血压、药物治疗史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：父母、兄弟姐妹的高血压病史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：心血管疾病、糖尿病、肾脏疾病等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：对药物、食物等的过敏情况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高血压患者的心理评估与护理需求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：焦虑、抑郁、紧张等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：面对高血压的心理调适和应对方式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：家庭、朋友、同事的支持情况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心理疏导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：减轻心理压力，增强治疗信心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：提高高血压的认识，树立自我管理意识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：鼓励家庭成员参与患者的治疗和护理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高血压患者的生理评估与护理需求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：收缩压、舒张压、脉压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：心率、心律、心音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：血肌酐、尿蛋白、肾小球滤过率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：视网膜出血、动脉硬化等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：合理使用降压药物，控制血压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：低盐、低脂、高纤维的饮食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运动指导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：适量的有氧运动，如散步、慢跑、游泳等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高血压患者的护理干预措施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：利尿剂、ACEI、ARB、钙通道拮抗剂、β受体拮抗剂等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：根据病情和血压控制情况调整药物剂量和种类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药物副作用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：观察和记录药物可能引起的副作用，如低血压、肾功能损害等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：按时服药，避免漏服、多服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：妥善保管药物，避免过期、变质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：及时发现并处理药物副作用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高血压患者的药物治疗与护理配合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https://d.book118.com/858131017126006037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高血压入院护理宣教PPT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2024-09-17T21:12:37.781</cp:lastPrinted>
  <dcterms:created xsi:type="dcterms:W3CDTF">2024-09-17T13:12:37Z</dcterms:created>
  <dcterms:modified xsi:type="dcterms:W3CDTF">2024-09-17T13:12:39Z</dcterms:modified>
</cp:coreProperties>
</file>