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6D4E4-CD7D-4E7E-A949-F16A66FE8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30440-84C4-4413-B9EA-AD14418E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C0FA9-D6B4-4844-B2F5-197C053D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8AE06-8009-47A5-B864-3D2611AA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D0BCB-1DCF-4D05-A30E-59F1EF71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8F48E-C9A9-4B95-B822-A59A748D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0D046-772E-4F9C-8B01-B4FAD294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7BCBF-7A91-4984-932E-DB2E721F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AD81E-1D25-428D-ABA0-82CA2A48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E88B6-ECF5-4C94-9977-DBEFCA33B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AB27-94BD-4DEB-AFB3-7EFF9A8C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104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古代词曲鉴赏与欣赏心得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古代词曲概述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词曲鉴赏方法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古代词曲的主题思想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词曲的艺术特色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欣赏心得与体会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50" b="178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592" b="255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古代词曲是中华文化的重要组成部分，通过鉴赏与欣赏，可以深入了解古代文化的精髓和特点，进而传承和弘扬中华优秀传统文化。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提高个人审美素养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古代词曲具有高度的艺术性和审美价值，通过鉴赏与欣赏，可以提高个人的审美素养，培养优雅的气质和品位。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拓展文化视野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古代词曲涉及广泛的主题和题材，通过鉴赏与欣赏，可以拓展个人的文化视野，了解不同历史时期、不同地域、不同民族的文化特色。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深入理解古代词曲的艺术特色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通过鉴赏与欣赏，可以深入了解古代词曲的艺术特色，如语言运用、意象塑造、情感表达等，从而更好地领略其艺术魅力。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感受古代词曲所蕴含的情感与思想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古代词曲往往蕴含着丰富的情感和思想，通过鉴赏与欣赏，可以感受到作者内心的世界，与古人产生情感共鸣。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培养审美情趣和审美能力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通过鉴赏与欣赏古代词曲，可以培养个人的审美情趣和审美能力，提高对美的敏感度和鉴赏力。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鉴赏与欣赏的重要性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古代词曲概述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词曲是中国古代文学的重要分支，包括词和曲两种不同体裁。词是一种配乐歌唱的诗体，起源于隋唐，盛行于宋；曲则是元代以后的主要文学形式，包括散曲和戏曲两种。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词曲与音乐紧密结合，注重音韵和节奏。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多表达作者内心情感，抒发个人情怀。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常运用比兴、象征等手法，含蓄表达主题。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讲究炼字、用典，追求语言的艺术美。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词的雏形出现，多为民间创作。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五代时期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文人开始参与创作，词逐渐走向成熟。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古代词曲的发展历程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宋代：词达到鼎盛，出现苏轼、辛弃疾等众多流派和作家。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古代词曲的发展历程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戏曲蓬勃发展，关汉卿、白朴等剧作家涌现。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金元时期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散曲兴起，成为当时的主要文学形式。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曲的创作继续繁荣，出现汤显祖、洪昇等优秀剧作家。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古代词曲的发展历程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《虞美人》、《浪淘沙》等，表现亡国之痛和人生感慨。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《念奴娇·赤壁怀古》、《水调歌头·明月几时有》等，豪放派代表，抒发壮志豪情和人生哲理。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著名词曲作家及其作品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著名词曲作家及其作品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关汉卿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《窦娥冤》、《望江亭》等，揭露社会黑暗，歌颂正义和反抗精神。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《墙头马上》、《梧桐雨》等，表现爱情悲剧和人生无奈。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汤显祖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《牡丹亭》、《紫钗记》等，“临川四梦”之一，表现爱情与人生的美好与悲凉。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著名词曲作家及其作品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词曲鉴赏方法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通过对古代词曲的仔细阅读，理解其中的字句含义、修辞手法和表达方式，把握作品的主题和情感。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深入解读文本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古代词曲语言凝练、意境深远，通过赏析其语言艺术，如用典、比喻、拟人等手法，领略作者的文学才华和审美情趣。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赏析语言艺术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了解古代词曲所处的时代背景、文化氛围和作者生平，有助于更深入地理解作品内涵和风格特点。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探究文化背景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文本解读与赏析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https://d.book118.com/858131042030006035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2024-09-13T22:05:51.740</cp:lastPrinted>
  <dcterms:created xsi:type="dcterms:W3CDTF">2024-09-13T14:05:51Z</dcterms:created>
  <dcterms:modified xsi:type="dcterms:W3CDTF">2024-09-13T14:05:53Z</dcterms:modified>
</cp:coreProperties>
</file>