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D66FC-DC57-45DE-AFC7-772ED5E17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E1BE7-FEA8-42D8-B01C-39F1FAEC9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29708-EB16-4391-B440-B11979CEA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BB8B54-AB6E-4B80-A932-E84542AFD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273E5C-A05D-4F69-A47C-3F5E4813E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122442-7277-4557-9742-C61C5421A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12BA53-35EB-48CF-9E69-4F2C0C8F8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25532D-AFA4-4A10-8DEF-C1FBED66E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09034B-C17E-41EA-9AC9-606C3892A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B542A-C3AC-48A9-9A0E-DE041F993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47205-A135-4A89-BA73-751AEAE5B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3301601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教育教学工作专家评审报告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教育教学工作总体评价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课堂教学评价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实践教学评价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课程建设和改革评价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教师队伍建设评价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总结和建议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对过去一段时间内的教育教学工作进行全面梳理和总结，明确工作成果和存在的问题。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总结教育教学工作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通过专家评审，发现教育教学工作中的不足和薄弱环节，提出改进意见和建议，推动教育教学质量的提升。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促进教育教学改进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为教育主管部门和学校领导提供有关教育教学工作的决策参考，促进教育教学的科学管理和持续发展。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提供决策参考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涵盖学校各个年级、各个学科的教育教学工作，包括教学计划、课程设置、教材选用、教学方法、教学评价等方面。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评审范围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和定量相结合的方法，通过听取汇报、查阅资料、观摩课堂、座谈交流等方式，对教育教学工作进行全面深入的了解和分析。同时，结合学校自评、教师互评、学生评价等多方面的信息，对教育教学工作进行客观公正的评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教育教学工作总体评价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教育科研取得突破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积极开展教育科学研究，取得了一系列重要成果，包括多项国家级、省级教学成果奖和科研项目立项。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教学质量显著提升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通过改进教学方法、增强师资力量、完善教学评估机制等措施，有效提高了教学质量和学生学习成果。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师资队伍建设加强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重视教师队伍建设，通过引进优秀人才、加强教师培训、完善激励机制等措施，提高了教师队伍的整体素质和教学能力。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工作成果和亮点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当前教育教学工作中，实践教学环节相对薄弱，需要进一步加强实验室建设、实践教学基地建设和实践教学课程设计等方面的工作。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实践教学环节薄弱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教育教学工作的国际化程度有待提高，需要进一步加强国际交流与合作，引进国际先进教育理念和教学资源。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国际化程度不够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当前教育教学工作中，教育信息化应用水平相对较低，需要进一步加强信息化基础设施建设、数字化教育资源开发和在线教育服务等方面的工作。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教育信息化水平不高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工作不足和改进方向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747" b="67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10" b="16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对未来发展的建议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加强实践教学环节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建议学校进一步加大实践教学投入，完善实践教学体系，提高学生实践能力和创新创业精神。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推进国际化进程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建议学校积极拓展国际交流与合作渠道，引进国际优质教育资源，提高教育教学工作的国际化水平。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提升教育信息化水平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建议学校加强教育信息化基础设施建设，推广数字化教育资源和在线教育服务，促进信息技术与教育教学的深度融合。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课堂教学评价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教学内容丰富性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专家对教学内容的丰富程度进行了评价，包括是否涵盖了相关领域的核心知识点，是否有足够的深度和广度，以及是否能够激发学生的学习兴趣和好奇心。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教学方法多样性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专家对教师在教学过程中采用的方法进行了评估，包括讲授、讨论、案例分析、实验等多种教学方法的运用，以及是否能够根据教学内容和学生的实际情况灵活调整教学方法。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教学内容和方法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专家对学生的学习成果进行了评价，包括学生对知识点的掌握程度、思维能力的提升、实践能力的增强等方面，以及是否能够达到教学目标和课程要求。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教学效果评估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专家对课堂氛围的营造进行了评价，包括师生互动情况、学生参与度、课堂纪律等方面，以及是否能够营造一个积极、活跃、和谐的课堂氛围。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课堂氛围营造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教学效果和课堂氛围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教师专业素养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专家对教师的专业素养进行了评价，包括教师的学科知识水平、教育教学能力、科研能力等方面，以及是否能够胜任相应课程的教学工作。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师生互动能力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专家对教师在课堂上与学生的互动情况进行了评估，包括教师是否能够积极引导学生参与讨论、是否能够及时回答学生提出的问题、是否能够关注学生的个体差异并提供个性化的指导等方面。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教师专业素养和互动能力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实践教学评价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https://d.book118.com/858133016010006024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2024-08-30T22:50:43.405</cp:lastPrinted>
  <dcterms:created xsi:type="dcterms:W3CDTF">2024-08-30T14:50:43Z</dcterms:created>
  <dcterms:modified xsi:type="dcterms:W3CDTF">2024-08-30T14:50:45Z</dcterms:modified>
</cp:coreProperties>
</file>