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BCD53-41EB-47BC-874A-7BE486857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B73EC-7FA8-4B2A-BED0-6A9E4C5AF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5BCFA-8E28-4ED8-9592-56C921DAE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391B89-A6DD-473F-A16F-65EF769B6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2631D5-BF79-495C-8397-D65049E19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E5087D-7FF9-4AE8-AF86-DB05FEA7B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5BEC7E-D6E3-4BDE-AFF7-1B8DC83C6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DE875B-DD1E-4D2B-8913-199FBB0FB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D5CD9E-C20C-4A66-806F-48C97C4B4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23F5E-EB31-4BED-992B-689D4B238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E165C-3D2B-4F06-8628-D684D010D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34011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项目信息策略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项目信息策略概述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项目信息需求分析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项目信息来源与获取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项目信息传递与沟通策略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项目信息安全与保密策略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项目信息评估与优化策略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项目信息策略概述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项目信息策略是指在项目管理过程中，为确保项目信息的有效传递、沟通和处理而制定的一套系统性方法、技术和工具。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项目信息策略的主要目的是提高项目信息的透明度、一致性和可靠性，以便项目团队成员能够更好地协作、决策和解决问题。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在项目管理中，有效的信息策略对于项目的成功至关重要。它能够提高团队成员之间的沟通效率，减少误解和冲突，并确保项目信息的准确性和及时性。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项目信息策略广泛应用于各种行业和领域，如IT、建筑、制造、医疗等。在这些领域中，项目信息策略对于确保项目的顺利进行和成功完成具有重要作用。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随着信息技术的不断发展和普及，项目信息策略也在不断演变和改进。未来，项目信息策略将更加注重数字化、智能化和自动化，利用大数据、人工智能等先进技术提高项目信息的处理效率和准确性。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在实施项目信息策略时，可能会遇到一些挑战，如团队成员之间的沟通障碍、信息安全问题、技术难题等。为了克服这些挑战，需要采取一系列措施，如加强团队培训、完善信息安全制度、引进先进技术等。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项目信息需求分析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提供项目资金和资源，对项目成果有最终决策权。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项目发起人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负责项目的整体规划和实施，对项目进度和质量负责。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参与项目的具体实施工作，负责各自领域的专业任务。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项目团队成员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项目成果的直接受益者或使用者，对项目成果有特定需求和期望。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客户或用户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识别利益相关者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了解项目的业务背景、目标和范围，明确项目所需的信息类型和来源。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利益相关者需求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分析不同利益相关者对项目信息的需求和期望，确保项目信息能够满足各方要求。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评估项目所需的技术支持、数据格式和传输方式等，确保项目信息的准确性和可靠性。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评估信息需求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信息类型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列出项目所需的各种信息类型，如市场数据、技术文档、用户需求等。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信息来源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明确各种信息的来源和获取方式，如调查问卷、专家访谈、文献资料等。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说明如何对收集到的信息进行整理、分析和呈现，以满足项目需求。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制定信息安全策略和管理规范，确保项目信息的保密性、完整性和可用性。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制定详细需求清单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项目信息来源与获取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763" b="776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57" b="27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内部来源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项目团队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项目经理、团队成员、利益相关者等提供的信息。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组织内部数据库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历史项目数据、经验教训、最佳实践等。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内部会议和讨论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项目评审、进度会议、团队讨论等。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通过市场调查、竞争对手分析、客户反馈等方式获取的信息。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合作伙伴和供应商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与项目相关的合作伙伴和供应商提供的信息。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公开信息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政府公开数据、行业报告、专业期刊等。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外部来源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对收集到的信息进行评估，判断其准确性、可靠性和相关性。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信息分类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将信息按照不同的维度进行分类，如来源、主题、时间等。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信息整合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将不同来源的信息进行整合，形成完整、一致的项目信息视图。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信息筛选与整理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项目信息传递与沟通策略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https://d.book118.com/858134011035006025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2024-09-01T19:45:24.002</cp:lastPrinted>
  <dcterms:created xsi:type="dcterms:W3CDTF">2024-09-01T11:45:24Z</dcterms:created>
  <dcterms:modified xsi:type="dcterms:W3CDTF">2024-09-01T11:45:26Z</dcterms:modified>
</cp:coreProperties>
</file>