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A51EC7B-998C-4932-89B0-D318A96F42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3BB05C8-5DB9-4181-BB9E-1CB9E1AE2CF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1A6A982-50D0-4DAA-ADF7-D0CC1F36913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F270EDD-550A-46FF-8100-CD97D24F6A5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68389C8-4AA5-435B-A130-C4E7ECF6474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5940A19-3D8B-4D36-9719-378F34DA377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AEDB70B-0D64-4C80-9ED1-9786D9809AA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5AA71D7-6089-493F-819E-5A56EB0970F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1601607-DFCE-4774-81E0-FA04D067426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BB2F85E-75A8-4970-9339-AD7DBEAF05B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CF7DD22-DF9D-4A08-A9DB-5DBEB40E0D0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58134042142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指检在肠道罕见疾病中的诊断挑战</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指检方法概述
 罕见肠道疾病的特点
 指检在诊断中的作用
 指检的局限性分析
 罕见病案例探讨
 指检与其他诊断手段比较
 提高指检诊断准确性的策略
 未来研究方向与展望</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指检方法概述</a:t>
            </a:r>
          </a:p>
        </p:txBody>
      </p:sp>
      <p:sp>
        <p:nvSpPr>
          <p:cNvPr id="3" name="Subtitle 2"/>
          <p:cNvSpPr>
            <a:spLocks noGrp="1"/>
          </p:cNvSpPr>
          <p:nvPr>
            <p:ph type="subTitle" idx="1"/>
          </p:nvPr>
        </p:nvSpPr>
        <p:spPr/>
        <p:txBody>
          <a:bodyPr/>
          <a:lstStyle/>
          <a:p>
            <a:r>
              <a:t>指检在肠道罕见疾病中的诊断挑战</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指检方法概述</a:t>
            </a:r>
          </a:p>
        </p:txBody>
      </p:sp>
      <p:sp>
        <p:nvSpPr>
          <p:cNvPr id="3" name="Text Placeholder 2"/>
          <p:cNvSpPr>
            <a:spLocks noGrp="1"/>
          </p:cNvSpPr>
          <p:nvPr>
            <p:ph type="body" idx="1"/>
          </p:nvPr>
        </p:nvSpPr>
        <p:spPr/>
        <p:txBody>
          <a:bodyPr/>
          <a:lstStyle/>
          <a:p>
            <a:r>
              <a:t>指检方法概述</a:t>
            </a:r>
          </a:p>
        </p:txBody>
      </p:sp>
      <p:sp>
        <p:nvSpPr>
          <p:cNvPr id="4" name="Content Placeholder 3"/>
          <p:cNvSpPr>
            <a:spLocks noGrp="1"/>
          </p:cNvSpPr>
          <p:nvPr>
            <p:ph sz="half" idx="2"/>
          </p:nvPr>
        </p:nvSpPr>
        <p:spPr/>
        <p:txBody>
          <a:bodyPr/>
          <a:lstStyle/>
          <a:p>
            <a:r>
              <a:t>1. 定义与原理：指检，又称直肠指诊，是一种通过医生手指对直肠内部进行检查的方法，用以评估直肠壁的紧张度、触痛、肿块及异物等情况。该方法操作简单、成本低，是诊断低位直肠癌、直肠炎、肛裂等疾病的重要手段。</a:t>
            </a:r>
          </a:p>
          <a:p>
            <a:r>
              <a:t>2. 操作步骤：检查前需对患者进行充分的放松和清洁准备。医生戴上手套并涂抹润滑剂后，缓慢地将手指插入患者的肛门内，进行前后左右的触摸检查。检查过程中需注意力度适中，避免给患者带来不适。</a:t>
            </a:r>
          </a:p>
          <a:p>
            <a:r>
              <a:t>3. 临床应用：指检主要用于发现直肠及盆腔内的异常病变，如肿瘤、炎症或出血等。尽管其局限性在于无法观察黏膜表面情况且对远端疾病的敏感性较低，但作为一种初步筛查手段，指检在临床上仍具有重要价值。</a:t>
            </a:r>
          </a:p>
        </p:txBody>
      </p:sp>
      <p:sp>
        <p:nvSpPr>
          <p:cNvPr id="5" name="Text Placeholder 4"/>
          <p:cNvSpPr>
            <a:spLocks noGrp="1"/>
          </p:cNvSpPr>
          <p:nvPr>
            <p:ph type="body" idx="3"/>
          </p:nvPr>
        </p:nvSpPr>
        <p:spPr/>
        <p:txBody>
          <a:bodyPr/>
          <a:lstStyle/>
          <a:p>
            <a:r>
              <a:t>指检的局限性</a:t>
            </a:r>
          </a:p>
        </p:txBody>
      </p:sp>
      <p:sp>
        <p:nvSpPr>
          <p:cNvPr id="6" name="Content Placeholder 5"/>
          <p:cNvSpPr>
            <a:spLocks noGrp="1"/>
          </p:cNvSpPr>
          <p:nvPr>
            <p:ph sz="half" idx="4"/>
          </p:nvPr>
        </p:nvSpPr>
        <p:spPr/>
        <p:txBody>
          <a:bodyPr/>
          <a:lstStyle/>
          <a:p>
            <a:r>
              <a:t>1. 视野局限：由于指检仅能触及到直肠和部分乙状结肠，对于更高位置的肠道病变难以察觉，因此存在一定的漏诊风险。</a:t>
            </a:r>
          </a:p>
          <a:p>
            <a:r>
              <a:t>2. 主观性较强：检查结果受医生经验和技术水平的影响较大，不同医生可能得出不同的结论。</a:t>
            </a:r>
          </a:p>
          <a:p>
            <a:r>
              <a:t>3. 假阳性与假阴性：指检可能出现误判，如将正常肠壁结构误认为肿瘤，或者未能触及实际存在的较小病变，导致假阳性或假阴性结果。</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指检方法概述</a:t>
            </a:r>
          </a:p>
        </p:txBody>
      </p:sp>
      <p:sp>
        <p:nvSpPr>
          <p:cNvPr id="3" name="Text Placeholder 2"/>
          <p:cNvSpPr>
            <a:spLocks noGrp="1"/>
          </p:cNvSpPr>
          <p:nvPr>
            <p:ph type="body" idx="1"/>
          </p:nvPr>
        </p:nvSpPr>
        <p:spPr/>
        <p:txBody>
          <a:bodyPr/>
          <a:lstStyle/>
          <a:p>
            <a:r>
              <a:t>指检的辅助技术</a:t>
            </a:r>
          </a:p>
        </p:txBody>
      </p:sp>
      <p:sp>
        <p:nvSpPr>
          <p:cNvPr id="4" name="Content Placeholder 3"/>
          <p:cNvSpPr>
            <a:spLocks noGrp="1"/>
          </p:cNvSpPr>
          <p:nvPr>
            <p:ph sz="half" idx="2"/>
          </p:nvPr>
        </p:nvSpPr>
        <p:spPr/>
        <p:txBody>
          <a:bodyPr/>
          <a:lstStyle/>
          <a:p>
            <a:r>
              <a:t>1. 电子直肠镜：结合电子成像技术，能够更清晰地观察到直肠及远端结肠的黏膜状况，提高诊断准确性。</a:t>
            </a:r>
          </a:p>
          <a:p>
            <a:r>
              <a:t>2. 超声探头：通过在指套上安装超声探头，可以在检查过程中获取直肠壁及周围组织的超声图像，有助于发现微小的病变。</a:t>
            </a:r>
          </a:p>
          <a:p>
            <a:r>
              <a:t>3. 活检工具：在指检过程中使用小型活检钳，可以取得疑似病变组织样本，以便于后续的病理学检查。</a:t>
            </a:r>
          </a:p>
        </p:txBody>
      </p:sp>
      <p:sp>
        <p:nvSpPr>
          <p:cNvPr id="5" name="Text Placeholder 4"/>
          <p:cNvSpPr>
            <a:spLocks noGrp="1"/>
          </p:cNvSpPr>
          <p:nvPr>
            <p:ph type="body" idx="3"/>
          </p:nvPr>
        </p:nvSpPr>
        <p:spPr/>
        <p:txBody>
          <a:bodyPr/>
          <a:lstStyle/>
          <a:p>
            <a:r>
              <a:t>指检在罕见疾病中的应用</a:t>
            </a:r>
          </a:p>
        </p:txBody>
      </p:sp>
      <p:sp>
        <p:nvSpPr>
          <p:cNvPr id="6" name="Content Placeholder 5"/>
          <p:cNvSpPr>
            <a:spLocks noGrp="1"/>
          </p:cNvSpPr>
          <p:nvPr>
            <p:ph sz="half" idx="4"/>
          </p:nvPr>
        </p:nvSpPr>
        <p:spPr/>
        <p:txBody>
          <a:bodyPr/>
          <a:lstStyle/>
          <a:p>
            <a:r>
              <a:t>1. 诊断困难：一些罕见肠道疾病，如克罗恩病、溃疡性结肠炎等，早期症状不典型，指检可能无法提供足够的信息以明确诊断。</a:t>
            </a:r>
          </a:p>
          <a:p>
            <a:r>
              <a:t>2. 辅助诊断：尽管指检在罕见疾病的诊断中作用有限，但它可以作为初步筛查手段，为后续更精确的检查提供线索。</a:t>
            </a:r>
          </a:p>
          <a:p>
            <a:r>
              <a:t>3. 联合其他检查：在实际操作中，常将指检与其他检查方法（如结肠镜、CT扫描）相结合，以提高诊断的全面性和准确性。</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指检方法概述</a:t>
            </a:r>
          </a:p>
        </p:txBody>
      </p:sp>
      <p:sp>
        <p:nvSpPr>
          <p:cNvPr id="3" name="Text Placeholder 2"/>
          <p:cNvSpPr>
            <a:spLocks noGrp="1"/>
          </p:cNvSpPr>
          <p:nvPr>
            <p:ph type="body" idx="1"/>
          </p:nvPr>
        </p:nvSpPr>
        <p:spPr/>
        <p:txBody>
          <a:bodyPr/>
          <a:lstStyle/>
          <a:p>
            <a:r>
              <a:t>指检的注意事项</a:t>
            </a:r>
          </a:p>
        </p:txBody>
      </p:sp>
      <p:sp>
        <p:nvSpPr>
          <p:cNvPr id="4" name="Content Placeholder 3"/>
          <p:cNvSpPr>
            <a:spLocks noGrp="1"/>
          </p:cNvSpPr>
          <p:nvPr>
            <p:ph sz="half" idx="2"/>
          </p:nvPr>
        </p:nvSpPr>
        <p:spPr/>
        <p:txBody>
          <a:bodyPr/>
          <a:lstStyle/>
          <a:p>
            <a:r>
              <a:t>1. 禁忌证：指检并非适用于所有人群，如有严重心脏病、肠道感染或肛裂的患者应避免进行此项检查。</a:t>
            </a:r>
          </a:p>
          <a:p>
            <a:r>
              <a:t>2. 患者舒适度：在进行指检时，应确保患者处于舒适的位置，并在检查前做好充分沟通，以减少患者的紧张情绪。</a:t>
            </a:r>
          </a:p>
          <a:p>
            <a:r>
              <a:t>3. 卫生与安全：医生在进行指检时应遵循严格的无菌操作规程，以防止交叉感染。同时，检查过程中应注意保护患者的隐私。</a:t>
            </a:r>
          </a:p>
        </p:txBody>
      </p:sp>
      <p:sp>
        <p:nvSpPr>
          <p:cNvPr id="5" name="Text Placeholder 4"/>
          <p:cNvSpPr>
            <a:spLocks noGrp="1"/>
          </p:cNvSpPr>
          <p:nvPr>
            <p:ph type="body" idx="3"/>
          </p:nvPr>
        </p:nvSpPr>
        <p:spPr/>
        <p:txBody>
          <a:bodyPr/>
          <a:lstStyle/>
          <a:p>
            <a:r>
              <a:t>指检的未来发展趋势</a:t>
            </a:r>
          </a:p>
        </p:txBody>
      </p:sp>
      <p:sp>
        <p:nvSpPr>
          <p:cNvPr id="6" name="Content Placeholder 5"/>
          <p:cNvSpPr>
            <a:spLocks noGrp="1"/>
          </p:cNvSpPr>
          <p:nvPr>
            <p:ph sz="half" idx="4"/>
          </p:nvPr>
        </p:nvSpPr>
        <p:spPr/>
        <p:txBody>
          <a:bodyPr/>
          <a:lstStyle/>
          <a:p>
            <a:r>
              <a:t>1. 人工智能辅助诊断：随着人工智能技术的发展，未来指检可能会结合智能分析系统，以提高诊断的客观性和准确性。</a:t>
            </a:r>
          </a:p>
          <a:p>
            <a:r>
              <a:t>2. 远程医疗应用：借助远程监控技术，医生可以在不同地点为患者进行指检，这对于医疗资源分布不均的地区具有重要意义。</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罕见肠道疾病的特点</a:t>
            </a:r>
          </a:p>
        </p:txBody>
      </p:sp>
      <p:sp>
        <p:nvSpPr>
          <p:cNvPr id="3" name="Subtitle 2"/>
          <p:cNvSpPr>
            <a:spLocks noGrp="1"/>
          </p:cNvSpPr>
          <p:nvPr>
            <p:ph type="subTitle" idx="1"/>
          </p:nvPr>
        </p:nvSpPr>
        <p:spPr/>
        <p:txBody>
          <a:bodyPr/>
          <a:lstStyle/>
          <a:p>
            <a:r>
              <a:t>指检在肠道罕见疾病中的诊断挑战</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罕见肠道疾病的特点</a:t>
            </a:r>
          </a:p>
        </p:txBody>
      </p:sp>
      <p:sp>
        <p:nvSpPr>
          <p:cNvPr id="3" name="Content Placeholder 2"/>
          <p:cNvSpPr>
            <a:spLocks noGrp="1"/>
          </p:cNvSpPr>
          <p:nvPr>
            <p:ph sz="half" idx="2"/>
          </p:nvPr>
        </p:nvSpPr>
        <p:spPr/>
        <p:txBody>
          <a:bodyPr/>
          <a:lstStyle/>
          <a:p>
            <a:r>
              <a:t>1. 克罗恩病是一种慢性炎症性肠道疾病，可影响消化道的任何部位，从口腔到肛门。</a:t>
            </a:r>
          </a:p>
          <a:p>
            <a:r>
              <a:t>2. 其特点是肠道病变呈跳跃性分布，病变部位与正常黏膜间有明显的界限。</a:t>
            </a:r>
          </a:p>
          <a:p>
            <a:r>
              <a:t>3. 克罗恩病的发病机制复杂，涉及遗传、免疫和环境因素的交互作用。</a:t>
            </a:r>
          </a:p>
        </p:txBody>
      </p:sp>
      <p:sp>
        <p:nvSpPr>
          <p:cNvPr id="4" name="Text Placeholder 3"/>
          <p:cNvSpPr>
            <a:spLocks noGrp="1"/>
          </p:cNvSpPr>
          <p:nvPr>
            <p:ph type="body" idx="3"/>
          </p:nvPr>
        </p:nvSpPr>
        <p:spPr/>
        <p:txBody>
          <a:bodyPr/>
          <a:lstStyle/>
          <a:p>
            <a:r>
              <a:t>溃疡性结肠炎：</a:t>
            </a:r>
          </a:p>
        </p:txBody>
      </p:sp>
      <p:sp>
        <p:nvSpPr>
          <p:cNvPr id="5" name="Content Placeholder 4"/>
          <p:cNvSpPr>
            <a:spLocks noGrp="1"/>
          </p:cNvSpPr>
          <p:nvPr>
            <p:ph sz="half" idx="4"/>
          </p:nvPr>
        </p:nvSpPr>
        <p:spPr/>
        <p:txBody>
          <a:bodyPr/>
          <a:lstStyle/>
          <a:p>
            <a:r>
              <a:t>1. 溃疡性结肠炎主要影响结肠和直肠，表现为连续性炎症反应。</a:t>
            </a:r>
          </a:p>
          <a:p>
            <a:r>
              <a:t>2. 该病可能引发多种并发症，如中毒性巨结肠、肠穿孔和肠癌变。</a:t>
            </a:r>
          </a:p>
          <a:p>
            <a:r>
              <a:t>3. 溃疡性结肠炎的治疗包括药物治疗、手术治疗以及生活方式的调整。</a:t>
            </a:r>
          </a:p>
        </p:txBody>
      </p:sp>
      <p:sp>
        <p:nvSpPr>
          <p:cNvPr id="6" name="Text Placeholder 5"/>
          <p:cNvSpPr>
            <a:spLocks noGrp="1"/>
          </p:cNvSpPr>
          <p:nvPr>
            <p:ph type="body" idx="1"/>
          </p:nvPr>
        </p:nvSpPr>
        <p:spPr/>
        <p:txBody>
          <a:bodyPr/>
          <a:lstStyle/>
          <a:p>
            <a:r>
              <a:t>克罗恩病：</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罕见肠道疾病的特点</a:t>
            </a:r>
          </a:p>
        </p:txBody>
      </p:sp>
      <p:sp>
        <p:nvSpPr>
          <p:cNvPr id="3" name="Content Placeholder 2"/>
          <p:cNvSpPr>
            <a:spLocks noGrp="1"/>
          </p:cNvSpPr>
          <p:nvPr>
            <p:ph sz="half" idx="2"/>
          </p:nvPr>
        </p:nvSpPr>
        <p:spPr/>
        <p:txBody>
          <a:bodyPr/>
          <a:lstStyle/>
          <a:p>
            <a:r>
              <a:t>1. 肠道淋巴瘤是淋巴系统的恶性肿瘤，可以发生在肠道的任何部位。</a:t>
            </a:r>
          </a:p>
          <a:p>
            <a:r>
              <a:t>2. 早期症状可能不典型，随着病情进展可能出现腹痛、腹泻和体重下降等症状。</a:t>
            </a:r>
          </a:p>
          <a:p>
            <a:r>
              <a:t>3. 治疗手段多样，包括化疗、放疗、靶向治疗和干细胞移植等。</a:t>
            </a:r>
          </a:p>
        </p:txBody>
      </p:sp>
      <p:sp>
        <p:nvSpPr>
          <p:cNvPr id="4" name="Text Placeholder 3"/>
          <p:cNvSpPr>
            <a:spLocks noGrp="1"/>
          </p:cNvSpPr>
          <p:nvPr>
            <p:ph type="body" idx="3"/>
          </p:nvPr>
        </p:nvSpPr>
        <p:spPr/>
        <p:txBody>
          <a:bodyPr/>
          <a:lstStyle/>
          <a:p>
            <a:r>
              <a:t>肠道白塞病：</a:t>
            </a:r>
          </a:p>
        </p:txBody>
      </p:sp>
      <p:sp>
        <p:nvSpPr>
          <p:cNvPr id="5" name="Content Placeholder 4"/>
          <p:cNvSpPr>
            <a:spLocks noGrp="1"/>
          </p:cNvSpPr>
          <p:nvPr>
            <p:ph sz="half" idx="4"/>
          </p:nvPr>
        </p:nvSpPr>
        <p:spPr/>
        <p:txBody>
          <a:bodyPr/>
          <a:lstStyle/>
          <a:p>
            <a:r>
              <a:t>1. 肠道白塞病是一种全身性血管炎，主要表现为反复口腔溃疡、生殖器溃疡和眼部炎症。</a:t>
            </a:r>
          </a:p>
          <a:p>
            <a:r>
              <a:t>2. 肠道受累时可表现为腹痛、腹泻等症状，严重时可导致肠穿孔或肠出血。</a:t>
            </a:r>
          </a:p>
          <a:p>
            <a:r>
              <a:t>3. 治疗主要包括抗炎、免疫调节和对症支持治疗。</a:t>
            </a:r>
          </a:p>
        </p:txBody>
      </p:sp>
      <p:sp>
        <p:nvSpPr>
          <p:cNvPr id="6" name="Text Placeholder 5"/>
          <p:cNvSpPr>
            <a:spLocks noGrp="1"/>
          </p:cNvSpPr>
          <p:nvPr>
            <p:ph type="body" idx="1"/>
          </p:nvPr>
        </p:nvSpPr>
        <p:spPr/>
        <p:txBody>
          <a:bodyPr/>
          <a:lstStyle/>
          <a:p>
            <a:r>
              <a:t>肠道淋巴瘤：</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罕见肠道疾病的特点</a:t>
            </a:r>
          </a:p>
        </p:txBody>
      </p:sp>
      <p:sp>
        <p:nvSpPr>
          <p:cNvPr id="3" name="Content Placeholder 2"/>
          <p:cNvSpPr>
            <a:spLocks noGrp="1"/>
          </p:cNvSpPr>
          <p:nvPr>
            <p:ph sz="half" idx="2"/>
          </p:nvPr>
        </p:nvSpPr>
        <p:spPr/>
        <p:txBody>
          <a:bodyPr/>
          <a:lstStyle/>
          <a:p>
            <a:r>
              <a:t>1. 肠道神经内分泌肿瘤是一类罕见的肠道肿瘤，起源于肠道神经内分泌细胞。</a:t>
            </a:r>
          </a:p>
          <a:p>
            <a:r>
              <a:t>2. 早期症状不明显，随着肿瘤增大可能出现腹痛、黑便等症状。</a:t>
            </a:r>
          </a:p>
          <a:p>
            <a:r>
              <a:t>3. 治疗方法包括手术切除、药物治疗和放射介入治疗等。</a:t>
            </a:r>
          </a:p>
        </p:txBody>
      </p:sp>
      <p:sp>
        <p:nvSpPr>
          <p:cNvPr id="4" name="Text Placeholder 3"/>
          <p:cNvSpPr>
            <a:spLocks noGrp="1"/>
          </p:cNvSpPr>
          <p:nvPr>
            <p:ph type="body" idx="3"/>
          </p:nvPr>
        </p:nvSpPr>
        <p:spPr/>
        <p:txBody>
          <a:bodyPr/>
          <a:lstStyle/>
          <a:p>
            <a:r>
              <a:t>肠道淀粉样病变：</a:t>
            </a:r>
          </a:p>
        </p:txBody>
      </p:sp>
      <p:sp>
        <p:nvSpPr>
          <p:cNvPr id="5" name="Content Placeholder 4"/>
          <p:cNvSpPr>
            <a:spLocks noGrp="1"/>
          </p:cNvSpPr>
          <p:nvPr>
            <p:ph sz="half" idx="4"/>
          </p:nvPr>
        </p:nvSpPr>
        <p:spPr/>
        <p:txBody>
          <a:bodyPr/>
          <a:lstStyle/>
          <a:p>
            <a:r>
              <a:t>1. 肠道淀粉样病变是指淀粉样蛋白在肠道组织中的异常沉积。</a:t>
            </a:r>
          </a:p>
          <a:p>
            <a:r>
              <a:t>2. 临床表现多样，可表现为消化不良、腹泻和腹痛等症状。</a:t>
            </a:r>
          </a:p>
        </p:txBody>
      </p:sp>
      <p:sp>
        <p:nvSpPr>
          <p:cNvPr id="6" name="Text Placeholder 5"/>
          <p:cNvSpPr>
            <a:spLocks noGrp="1"/>
          </p:cNvSpPr>
          <p:nvPr>
            <p:ph type="body" idx="1"/>
          </p:nvPr>
        </p:nvSpPr>
        <p:spPr/>
        <p:txBody>
          <a:bodyPr/>
          <a:lstStyle/>
          <a:p>
            <a:r>
              <a:t>肠道神经内分泌肿瘤：</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指检在诊断中的作用</a:t>
            </a:r>
          </a:p>
        </p:txBody>
      </p:sp>
      <p:sp>
        <p:nvSpPr>
          <p:cNvPr id="3" name="Subtitle 2"/>
          <p:cNvSpPr>
            <a:spLocks noGrp="1"/>
          </p:cNvSpPr>
          <p:nvPr>
            <p:ph type="subTitle" idx="1"/>
          </p:nvPr>
        </p:nvSpPr>
        <p:spPr/>
        <p:txBody>
          <a:bodyPr/>
          <a:lstStyle/>
          <a:p>
            <a:r>
              <a:t>指检在肠道罕见疾病中的诊断挑战</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指检在诊断中的作用</a:t>
            </a:r>
          </a:p>
        </p:txBody>
      </p:sp>
      <p:sp>
        <p:nvSpPr>
          <p:cNvPr id="3" name="Content Placeholder 2"/>
          <p:cNvSpPr>
            <a:spLocks noGrp="1"/>
          </p:cNvSpPr>
          <p:nvPr>
            <p:ph sz="half" idx="2"/>
          </p:nvPr>
        </p:nvSpPr>
        <p:spPr/>
        <p:txBody>
          <a:bodyPr/>
          <a:lstStyle/>
          <a:p>
            <a:r>
              <a:t>1. 指检作为非侵入性检查方法，对于早期发现肠道疾病具有重要价值。通过医师的直接触诊，可以感知到肠壁的异常肿块、硬结或疼痛区域，为后续诊断提供初步线索。</a:t>
            </a:r>
          </a:p>
          <a:p>
            <a:r>
              <a:t>2. 指检能够评估直肠和肛门的状况，如直肠炎、痔疮、肛裂等疾病，有助于确定病变范围和性质。</a:t>
            </a:r>
          </a:p>
          <a:p>
            <a:r>
              <a:t>3. 尽管指检具有一定的局限性，例如对上段结肠的检查不够敏感，但它仍然是筛查大肠癌等疾病的常规手段之一，尤其对于低位直肠癌的诊断具有重要意义。</a:t>
            </a:r>
          </a:p>
        </p:txBody>
      </p:sp>
      <p:sp>
        <p:nvSpPr>
          <p:cNvPr id="4" name="Text Placeholder 3"/>
          <p:cNvSpPr>
            <a:spLocks noGrp="1"/>
          </p:cNvSpPr>
          <p:nvPr>
            <p:ph type="body" idx="3"/>
          </p:nvPr>
        </p:nvSpPr>
        <p:spPr/>
        <p:txBody>
          <a:bodyPr/>
          <a:lstStyle/>
          <a:p>
            <a:r>
              <a:t>指检在罕见肠道疾病诊断中的应用</a:t>
            </a:r>
          </a:p>
        </p:txBody>
      </p:sp>
      <p:sp>
        <p:nvSpPr>
          <p:cNvPr id="5" name="Content Placeholder 4"/>
          <p:cNvSpPr>
            <a:spLocks noGrp="1"/>
          </p:cNvSpPr>
          <p:nvPr>
            <p:ph sz="half" idx="4"/>
          </p:nvPr>
        </p:nvSpPr>
        <p:spPr/>
        <p:txBody>
          <a:bodyPr/>
          <a:lstStyle/>
          <a:p>
            <a:r>
              <a:t>1. 对于某些罕见肠道疾病，如克罗恩病、溃疡性结肠炎等，指检可以提供有关炎症程度、病变范围的信息，帮助医生制定治疗方案。</a:t>
            </a:r>
          </a:p>
          <a:p>
            <a:r>
              <a:t>2. 在诊断肠道息肉或肿瘤时，指检可以发现部分病变，但需结合内窥镜等其他检查以确诊。</a:t>
            </a:r>
          </a:p>
        </p:txBody>
      </p:sp>
      <p:sp>
        <p:nvSpPr>
          <p:cNvPr id="6" name="Text Placeholder 5"/>
          <p:cNvSpPr>
            <a:spLocks noGrp="1"/>
          </p:cNvSpPr>
          <p:nvPr>
            <p:ph type="body" idx="1"/>
          </p:nvPr>
        </p:nvSpPr>
        <p:spPr/>
        <p:txBody>
          <a:bodyPr/>
          <a:lstStyle/>
          <a:p>
            <a:r>
              <a:t>指检在诊断中的作用</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指检的局限性分析</a:t>
            </a:r>
          </a:p>
        </p:txBody>
      </p:sp>
      <p:sp>
        <p:nvSpPr>
          <p:cNvPr id="3" name="Subtitle 2"/>
          <p:cNvSpPr>
            <a:spLocks noGrp="1"/>
          </p:cNvSpPr>
          <p:nvPr>
            <p:ph type="subTitle" idx="1"/>
          </p:nvPr>
        </p:nvSpPr>
        <p:spPr/>
        <p:txBody>
          <a:bodyPr/>
          <a:lstStyle/>
          <a:p>
            <a:r>
              <a:t>指检在肠道罕见疾病中的诊断挑战</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指检的局限性分析</a:t>
            </a:r>
          </a:p>
        </p:txBody>
      </p:sp>
      <p:sp>
        <p:nvSpPr>
          <p:cNvPr id="3" name="Text Placeholder 2"/>
          <p:cNvSpPr>
            <a:spLocks noGrp="1"/>
          </p:cNvSpPr>
          <p:nvPr>
            <p:ph type="body" idx="1"/>
          </p:nvPr>
        </p:nvSpPr>
        <p:spPr/>
        <p:txBody>
          <a:bodyPr/>
          <a:lstStyle/>
          <a:p>
            <a:r>
              <a:t>指检的局限性分析：</a:t>
            </a:r>
          </a:p>
        </p:txBody>
      </p:sp>
      <p:sp>
        <p:nvSpPr>
          <p:cNvPr id="4" name="Content Placeholder 3"/>
          <p:cNvSpPr>
            <a:spLocks noGrp="1"/>
          </p:cNvSpPr>
          <p:nvPr>
            <p:ph sz="half" idx="2"/>
          </p:nvPr>
        </p:nvSpPr>
        <p:spPr/>
        <p:txBody>
          <a:bodyPr/>
          <a:lstStyle/>
          <a:p>
            <a:r>
              <a:t>1. 检查范围有限：指检通常只能触及直肠和部分乙状结肠，对于更上段的结肠和小肠病变无法触及，因此对肠道疾病的全面评估存在盲点。</a:t>
            </a:r>
          </a:p>
          <a:p>
            <a:r>
              <a:t>2. 主观性较强：指检结果受医生经验影响较大，不同医生可能得出不同的结论，缺乏客观标准化的评估体系。</a:t>
            </a:r>
          </a:p>
          <a:p>
            <a:r>
              <a:t>3. 早期病变易漏诊：由于指检难以发现早期的微小病变或黏膜下病变，一些早期肠道疾病可能会被遗漏。</a:t>
            </a:r>
          </a:p>
        </p:txBody>
      </p:sp>
      <p:sp>
        <p:nvSpPr>
          <p:cNvPr id="5" name="Text Placeholder 4"/>
          <p:cNvSpPr>
            <a:spLocks noGrp="1"/>
          </p:cNvSpPr>
          <p:nvPr>
            <p:ph type="body" idx="3"/>
          </p:nvPr>
        </p:nvSpPr>
        <p:spPr/>
        <p:txBody>
          <a:bodyPr/>
          <a:lstStyle/>
          <a:p>
            <a:r>
              <a:t>指检与辅助检查的对比：</a:t>
            </a:r>
          </a:p>
        </p:txBody>
      </p:sp>
      <p:sp>
        <p:nvSpPr>
          <p:cNvPr id="6" name="Content Placeholder 5"/>
          <p:cNvSpPr>
            <a:spLocks noGrp="1"/>
          </p:cNvSpPr>
          <p:nvPr>
            <p:ph sz="half" idx="4"/>
          </p:nvPr>
        </p:nvSpPr>
        <p:spPr/>
        <p:txBody>
          <a:bodyPr/>
          <a:lstStyle/>
          <a:p>
            <a:r>
              <a:t>1. 指检与内镜检查比较：内镜检查能够直观地观察整个消化道的内部情况，对于病变的定位、定性更为准确，而指检则无法提供这样的视觉信息。</a:t>
            </a:r>
          </a:p>
          <a:p>
            <a:r>
              <a:t>2. 指检与影像学检查比较：影像学检查如CT、MRI可以全面评估腹腔内器官的情况，对于肠道肿瘤的分期、转移情况的判断具有重要价值，而指检在这方面的作用有限。</a:t>
            </a:r>
          </a:p>
          <a:p>
            <a:r>
              <a:t>3. 指检与实验室检查比较：实验室检查如便常规、便潜血试验等可以提供无创的初步筛查手段，对于肠道疾病的早期发现和监测有重要意义，而指检则更多用于临床体检时的初步触诊。</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指检的局限性分析</a:t>
            </a:r>
          </a:p>
        </p:txBody>
      </p:sp>
      <p:sp>
        <p:nvSpPr>
          <p:cNvPr id="3" name="Text Placeholder 2"/>
          <p:cNvSpPr>
            <a:spLocks noGrp="1"/>
          </p:cNvSpPr>
          <p:nvPr>
            <p:ph type="body" idx="1"/>
          </p:nvPr>
        </p:nvSpPr>
        <p:spPr/>
        <p:txBody>
          <a:bodyPr/>
          <a:lstStyle/>
          <a:p>
            <a:r>
              <a:t>指检在特定人群中的应用限制：</a:t>
            </a:r>
          </a:p>
        </p:txBody>
      </p:sp>
      <p:sp>
        <p:nvSpPr>
          <p:cNvPr id="4" name="Content Placeholder 3"/>
          <p:cNvSpPr>
            <a:spLocks noGrp="1"/>
          </p:cNvSpPr>
          <p:nvPr>
            <p:ph sz="half" idx="2"/>
          </p:nvPr>
        </p:nvSpPr>
        <p:spPr/>
        <p:txBody>
          <a:bodyPr/>
          <a:lstStyle/>
          <a:p>
            <a:r>
              <a:t>1. 老年患者：老年患者的肠道组织较为脆弱，指检可能会引起不必要的损伤或并发症，因此在老年患者中应用需谨慎。</a:t>
            </a:r>
          </a:p>
          <a:p>
            <a:r>
              <a:t>2. 肠道炎症性疾病患者：对于患有炎症性肠病（如克罗恩病、溃疡性结肠炎）的患者，指检可能会刺激肠道，加重病情或引发出血。</a:t>
            </a:r>
          </a:p>
          <a:p>
            <a:r>
              <a:t>3. 肠道梗阻患者：对于存在肠道梗阻的患者，指检可能会加剧梗阻症状，甚至导致穿孔等严重并发症。</a:t>
            </a:r>
          </a:p>
        </p:txBody>
      </p:sp>
      <p:sp>
        <p:nvSpPr>
          <p:cNvPr id="5" name="Text Placeholder 4"/>
          <p:cNvSpPr>
            <a:spLocks noGrp="1"/>
          </p:cNvSpPr>
          <p:nvPr>
            <p:ph type="body" idx="3"/>
          </p:nvPr>
        </p:nvSpPr>
        <p:spPr/>
        <p:txBody>
          <a:bodyPr/>
          <a:lstStyle/>
          <a:p>
            <a:r>
              <a:t>指检在罕见肠道疾病中的诊断挑战：</a:t>
            </a:r>
          </a:p>
        </p:txBody>
      </p:sp>
      <p:sp>
        <p:nvSpPr>
          <p:cNvPr id="6" name="Content Placeholder 5"/>
          <p:cNvSpPr>
            <a:spLocks noGrp="1"/>
          </p:cNvSpPr>
          <p:nvPr>
            <p:ph sz="half" idx="4"/>
          </p:nvPr>
        </p:nvSpPr>
        <p:spPr/>
        <p:txBody>
          <a:bodyPr/>
          <a:lstStyle/>
          <a:p>
            <a:r>
              <a:t>1. 罕见疾病的低检出率：由于罕见肠道疾病的发病率较低，医生的经验相对不足，指检在这些疾病的诊断中容易误诊或漏诊。</a:t>
            </a:r>
          </a:p>
          <a:p>
            <a:r>
              <a:t>2. 病变特征不典型：一些罕见肠道疾病的临床表现和指检触感可能与常见疾病相似，增加了诊断的难度。</a:t>
            </a:r>
          </a:p>
          <a:p>
            <a:r>
              <a:t>3. 缺乏特异性标志物：目前针对许多罕见肠道疾病的诊断仍依赖于病理学检查，指检无法提供足够的生物学信息支持诊断。</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https://d.book118.com/858134042142006041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91</Paragraphs>
  <Slides>16</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16</vt:i4>
      </vt:variant>
    </vt:vector>
  </HeadingPairs>
  <TitlesOfParts>
    <vt:vector baseType="lpstr" size="27">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指检方法概述</vt:lpstr>
      <vt:lpstr> 指检方法概述</vt:lpstr>
      <vt:lpstr> 指检方法概述</vt:lpstr>
      <vt:lpstr> 指检方法概述</vt:lpstr>
      <vt:lpstr> 罕见肠道疾病的特点</vt:lpstr>
      <vt:lpstr> 罕见肠道疾病的特点</vt:lpstr>
      <vt:lpstr> 罕见肠道疾病的特点</vt:lpstr>
      <vt:lpstr> 罕见肠道疾病的特点</vt:lpstr>
      <vt:lpstr> 指检在诊断中的作用</vt:lpstr>
      <vt:lpstr> 指检在诊断中的作用</vt:lpstr>
      <vt:lpstr> 指检的局限性分析</vt:lpstr>
      <vt:lpstr> 指检的局限性分析</vt:lpstr>
      <vt:lpstr> 指检的局限性分析</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2024-09-20T21:03:30.873</cp:lastPrinted>
  <dcterms:created xsi:type="dcterms:W3CDTF">2024-09-20T13:03:30Z</dcterms:created>
  <dcterms:modified xsi:type="dcterms:W3CDTF">2024-09-20T13:03:32Z</dcterms:modified>
</cp:coreProperties>
</file>