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0D4F8-4C55-4CDC-ADA5-3F7E7351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016B9-9819-4325-8CCD-300C1C5B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02C59-BE01-4CD0-B442-361230FC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3258D-3898-4BDF-9473-4B7E0EA2D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22D45-97B0-481C-BB75-F216DACFD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A410B-991B-413F-8772-F12F42D9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0B163E-4C60-4F63-AB58-735ADDFB0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21D19-81EC-4C8C-B3A0-3ACD56B2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A08CC-DB61-4F0D-853D-D8DDD581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72D70-1C9E-4055-87FF-1667695F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BA2D3-E46A-47F5-9E51-79F2D93D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5020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奥利奥品牌营销策略研究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奥利奥品牌概述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品牌传播策略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成功因素与挑战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案例研究与启示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奥利奥作为全球知名的饼干品牌，具有悠久的历史和广泛的市场影响力。随着市场竞争的加剧和消费者需求的不断变化，奥利奥需要不断调整和优化其营销策略以保持市场地位。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随着数字化和社交媒体的发展，品牌营销的方式和手段也在不断变化。如何利用新的营销手段来提升品牌知名度和销售额，是奥利奥面临的重要问题。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通过对奥利奥品牌营销策略的研究，分析其当前的市场定位、品牌形象和营销手段，找出其存在的问题和不足，提出针对性的优化建议，帮助奥利奥提升品牌价值和市场份额。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通过本研究，可以为奥利奥提供有价值的营销策略参考，同时也可以为其他类似品牌提供借鉴和启示，推动整个行业的营销创新和发展。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奥利奥品牌概述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奥利奥由卡夫食品公司于1912年创立，最初是为了满足消费者对美味和健康的追求。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奥利奥凭借其独特的口感和创新的营销策略，逐渐成为全球知名的饼干品牌。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奥利奥已经成为卡夫食品旗下重要的品牌之一，产品线不断拓展，市场覆盖全球。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奥利奥的产品线包括饼干、夹心、巧克力、冰淇淋等多个系列，满足不同消费者的口味需求。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奥利奥饼干采用优质原料制作，口感酥脆、香甜可口；夹心口味丰富，包括奶油、巧克力、草莓等多种选择。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奥利奥定位于美味、健康、时尚的零食品牌，致力于为消费者提供高品质的食品体验。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奥利奥的品牌形象以黑色和白色为主色调，简洁明快；同时通过与时尚、潮流元素相结合，展现出年轻、活力、时尚的品牌个性。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奥利奥将目标市场定位为年轻人和家庭，强调产品的美味口感和创意体验。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奥利奥通过塑造“美味、时尚、创意”的品牌形象，吸引年轻人的关注和喜爱。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奥利奥在市场定位中注重差异化竞争，强调产品的独特口感和品质，与其他品牌形成区分。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6" r="13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07" b="13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奥利奥根据产品的成本和预期利润制定价格，确保产品定价合理且具有竞争力。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市场比较定价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奥利奥参考同类产品的市场价格，调整自身产品的定价，以保持竞争优势。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奥利奥注重产品的品质和口感，根据消费者对产品价值的认知来定价，提供物有所值的产品。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奥利奥通过开展促销活动，如买一送一、折扣优惠等，吸引消费者购买，提高销售量。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855" b="1385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奥利奥与知名品牌合作，通过捆绑销售、联合推广等方式，扩大品牌知名度和影响力。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奥利奥利用社交媒体平台进行品牌宣传和推广，与消费者互动，提高品牌忠诚度。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促销与推广策略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奥利奥通过多种渠道销售产品，包括超市、便利店、电商平台等，提高产品的覆盖面和可获得性。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重点渠道建设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奥利奥在重点销售渠道上加强建设，如大型超市和电商平台，提高品牌在这些渠道的竞争力。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渠道合作与拓展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奥利奥积极寻求渠道合作机会，拓展新的销售渠道，扩大市场份额。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平面广告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在杂志、报纸等平面媒体上投放广告，吸引特定受众群体。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利用户外广告牌、公交车身等户外媒介，吸引路人的注意力。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通过投放电视广告，覆盖广泛的目标受众，提升品牌知名度和曝光率。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广告传播策略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https://d.book118.com/858135020010006040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2024-09-18T03:49:33.192</cp:lastPrinted>
  <dcterms:created xsi:type="dcterms:W3CDTF">2024-09-17T19:49:33Z</dcterms:created>
  <dcterms:modified xsi:type="dcterms:W3CDTF">2024-09-17T19:49:35Z</dcterms:modified>
</cp:coreProperties>
</file>