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3697A-F669-48A2-94E1-DB5B69EB6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A27F5-7E33-4C55-9AB7-02BB6A37A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7B5DF-FDC5-408E-A7D3-6A994F27A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AD0833-566F-4B49-9FA7-791DFFE12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5B9E3C-9C3B-4F4F-B5F5-F4D109F7A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E22B3C-8161-42B1-AB2C-05EFC9E60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C6C931-119D-4DAC-986C-96AD79D99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F3369A-9003-4933-9340-973E00101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4EDC28-14BD-453A-AEC3-6159A82A1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3627C-3A6B-4FE4-8E3C-9A344B716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B13FF0-65E3-476D-8E91-8046B0D9D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3507501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2023年互联网行业趋势总结及未来规划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2023年互联网行业趋势总结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互联网行业未来发展趋势预测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互联网企业战略规划建议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互联网行业未来挑战与应对策略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总结2023年互联网行业的重要趋势和变化，为相关企业和投资者提供决策参考。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分析互联网行业的未来发展方向和潜在机会，为行业从业者提供战略规划建议。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涉及政策法规、技术创新、市场竞争、用户需求等方面的变化和影响。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涵盖全球范围内的互联网行业和主要市场。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包括互联网基础设施、应用服务、电子商务、社交媒体、在线教育、远程办公等领域的趋势分析。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2023年互联网行业趋势总结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965" r="309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2023年，互联网行业继续保持强劲增长势头，行业规模持续扩大，成为全球经济增长的重要引擎。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行业规模持续扩大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随着行业逐渐成熟，互联网行业的增长率开始趋于稳定，但仍保持较高水平，显示出行业的持续活力和潜力。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增长率趋于稳定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999" b="139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随着智能手机和移动互联网的普及，用户越来越依赖移动设备进行日常活动，如购物、社交、娱乐等。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用户对互联网产品和服务的需求越来越个性化，要求企业提供更加符合自身需求和喜好的定制化服务。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用户行为变化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个性化需求凸显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移动化趋势加强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人工智能技术应用广泛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人工智能技术在互联网行业的应用越来越广泛，包括智能推荐、语音识别、自然语言处理等领域，提高了用户体验和服务效率。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5G技术推动行业变革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5G技术的商用推广为互联网行业带来了前所未有的速度和带宽，推动了视频、游戏、VR/AR等高带宽应用的快速发展。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93" r="2189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头部企业优势明显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互联网行业的头部企业凭借技术、资金和用户规模等优势，在竞争中占据主导地位，进一步巩固了市场地位。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中小企业创新活跃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虽然头部企业优势明显，但中小企业在技术创新和商业模式创新方面表现活跃，为行业带来了新的活力和机会。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竞争格局演变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互联网行业未来发展趋势预测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643" r="864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5G技术将推动互联网行业的快速发展，提升网络速度、降低延迟，为更多应用场景提供支持，如自动驾驶、远程医疗等。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5G技术的普及和应用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人工智能技术将在互联网行业发挥越来越重要的作用，包括智能推荐、语音识别、自然语言处理等领域，提高用户体验和服务质量。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人工智能技术的广泛应用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区块链技术将为互联网行业提供更加安全、透明的数据管理和交易方式，推动数字资产、供应链管理等领域的发展。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区块链技术的逐步成熟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技术驱动下的行业变革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随着互联网的普及和基础设施的完善，下沉市场将成为互联网行业的重要增长点，为电商、在线教育等领域带来新的机遇。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下沉市场的崛起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跨境电商将受益于全球化趋势和消费者对海外商品的需求增长，推动互联网行业的国际化发展。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跨境电商的蓬勃发展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数字化服务将渗透到更多行业和领域，如智慧城市、智慧医疗、智慧交通等，为互联网行业提供更加广阔的市场空间。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数字化服务的普及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新兴市场与机会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反垄断法规的实施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反垄断法规将限制互联网公司的市场垄断行为，促进市场竞争和创新。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知识产权保护法规的完善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知识产权保护法规的完善将有利于保护创新成果和激发创新活力，促进互联网行业的健康发展。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数据安全和隐私保护法规的加强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随着数据安全和隐私保护意识的提高，相关法规将更加严格，对互联网公司的数据收集和使用提出更高要求。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https://d.book118.com/858135075010006033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2024-09-10T19:54:18.603</cp:lastPrinted>
  <dcterms:created xsi:type="dcterms:W3CDTF">2024-09-10T11:54:18Z</dcterms:created>
  <dcterms:modified xsi:type="dcterms:W3CDTF">2024-09-10T11:54:20Z</dcterms:modified>
</cp:coreProperties>
</file>