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F3359-914A-417E-ABDD-840E3DE9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96D5E-A90A-48E4-9CDE-3608D4DB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A019D-C892-4339-841A-FFF86D83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11018-FD6A-44FD-8150-6FE9B9F9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BF4FD-418F-4C60-A198-0D3BA31B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66D0C-D7A8-492B-90F0-E82ADA45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0610A-2016-4A0F-90D7-FF12A7D7F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B829D-D78B-4BAB-82B9-24778EF9C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D7517-E8D6-4633-9EA4-D2A97CF58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50898-0A41-4493-B797-F7539B9AB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E0AD3-7C84-4852-9FE1-C025C56A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5140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竞选优秀的事迹材料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竞选历程和表现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领导能力和团队建设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结尾和致谢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通过竞选优秀，展示个人在学业、工作、社会等方面的突出表现和成就。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彰显个人价值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竞选优秀不仅是一种个人荣誉，更是一种社会责任和担当，成为他人学习的榜样。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竞选优秀可以激发个人的竞争意识和进取心，促进个人不断进步和发展。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推动进步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获得竞选优秀的荣誉可以提升个人形象和知名度，增强个人的影响力和号召力。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通过竞选优秀的过程和经历，可以增强个人的自信心和自我认同感，提高自我价值感。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竞选优秀可以结识更多志同道合的人，拓展人际关系网络，为未来的发展打下基础。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竞选优秀的事迹和精神可以激励他人积极向上、追求卓越，形成良好的社会风尚。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激励他人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竞选优秀的意义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个人成长经历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早期经历和教育背景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在校期间担任学生会干部，成功组织策划多项大型活动，同时积极参加社会实践活动，深入了解社会，锻炼实践能力。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积极参与学生组织和社会实践，锻炼领导能力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从小养成良好的学习习惯和自主学习能力，顺利考入国内一流大学，攻读本科学位。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出生于普通家庭，通过自身努力考入名校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在大学期间，始终保持优异的成绩，并积极参与各类学术竞赛和社会实践活动，多次获得校级及以上奖学金。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在校期间表现优异，获得多项奖学金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进入知名企业工作，快速成长为业务骨干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毕业后进入一家知名企业工作，通过不断学习和努力，迅速成长为公司的业务骨干，为公司的发展做出了重要贡献。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勇于创新，推动公司业务拓展和升级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在工作中不拘泥于传统思维模式，积极提出创新性的想法和建议，并成功推动公司业务的拓展和升级，提高了公司的市场竞争力。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获得公司年度优秀员工称号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由于在工作中表现突出，被公司评为年度优秀员工，并获得了相应的荣誉和奖励。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工作经历和成就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社会活动和志愿服务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由于在志愿服务领域的突出贡献，获得了某知名公益奖项的提名和表彰。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获得社会公益奖项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利用业余时间积极参加各类社会公益活动，如支教、扶贫、环保等，为社会贡献自己的一份力量，传递正能量。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积极参加社会公益活动，传递正能量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担任某志愿者组织的负责人，积极策划和组织各类志愿服务活动，推动志愿服务事业的发展，让更多的人参与到志愿服务中来。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担任志愿者组织负责人，推动志愿服务事业发展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竞选历程和表现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深入了解选民需求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通过问卷调查、社区活动和公开论坛等方式，积极了解选民关注的热点问题和需求，为制定竞选策略提供有力支持。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制定详细竞选计划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根据选民需求和自身特点，制定包括宣传、演讲、社交活动等方面的详细竞选计划，确保竞选活动的有序进行。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精心打造个人形象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通过专业形象设计、拍摄宣传照片、制作竞选视频等方式，展现自信、专业、亲民的个人形象，提升选民好感度。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竞选准备和策略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机智灵活的应对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在面对选民提问或质疑时，能够迅速反应、机智应对，展现出良好的应变能力和专业素养。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真诚互动与沟通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在演讲过程中，注重与选民的互动和沟通，倾听他们的声音，回应他们的关切，拉近与选民的距离。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激情洋溢的演讲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在竞选演讲中，以饱满的热情和感染力，阐述自己的政见和理念，激发选民的共鸣和支持。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竞选演讲和表现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展现领导力和团队精神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在竞选过程中，展现出卓越的领导力和团队精神，有效组织和协调各方资源，为竞选成功提供了有力保障。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获得广泛认可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通过竞选活动，成功吸引了大量选民的关注和认可，为赢得选举奠定了坚实基础。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积极回应选民关切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针对选民提出的问题和需求，积极回应并提出解决方案，赢得了选民的信任和支持。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选民反馈和评价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https://d.book118.com/858135140126006044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2024-09-25T03:06:37.135</cp:lastPrinted>
  <dcterms:created xsi:type="dcterms:W3CDTF">2024-09-24T19:06:37Z</dcterms:created>
  <dcterms:modified xsi:type="dcterms:W3CDTF">2024-09-24T19:06:39Z</dcterms:modified>
</cp:coreProperties>
</file>