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0853EA-20E2-4117-A96C-53D03CC19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01E709-4174-4151-8F15-156DABAA6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662E79-16FF-4AC5-8B0F-672BF9B44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174DD2-81DB-4243-82A1-1D57CCC24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C32810-0DAD-4094-8CCD-202583577E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BE2BDD-7260-4F1F-9F67-F14940925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55AAED-FD89-437F-9101-E9251F238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C49462-CBA4-4C39-9381-768CD89B1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BD463C-2879-4B4E-963B-C6793475A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AF9314-5ED4-41D5-AEAB-A6AF3BBEC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80AF7-280E-43F1-821A-699F89125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3601002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星巴克营销分析报告总结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星巴克营销策略分析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营销挑战与对策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分析星巴克的市场定位和营销策略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探讨星巴克的竞争优势和挑战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提出针对星巴克的营销建议和展望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986" r="10986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咖啡市场竞争日益激烈，品牌竞争日趋白热化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消费者需求多样化，对品质和服务的要求不断提高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数字化和社交媒体的发展为品牌营销提供了新的机遇和挑战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报告背景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星巴克营销策略分析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星巴克不断推出新产品，如季节限定饮品、特色甜点等，满足消费者多样化的口味需求。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星巴克对原材料的品质要求极高，确保产品的口感和品质符合消费者预期。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6875" r="6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208" b="3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星巴克通过统一的店面设计和标志，塑造了独特的品牌形象，提升了消费者对品牌的认知度和忠诚度。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星巴克在市场上的定位是高端品牌，产品价格相对较高，但符合其高品质的品牌形象。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高端定位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价格调整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会员优惠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根据市场需求和竞争状况，星巴克会适时调整产品价格，保持竞争优势。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针对会员，星巴克提供优惠券、积分兑换等福利，增加消费者的购买意愿和忠诚度。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星巴克采用直营连锁模式，确保品牌形象和经营策略的高度统一。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直营连锁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星巴克积极开拓线上渠道，通过官方网站、电商平台等途径销售产品，扩大市场覆盖面。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与商业地产、电影院等商家合作，共同打造多功能消费空间，实现资源共享和互利共赢。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合作共赢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限时优惠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星巴克会不定期推出限时优惠活动，如买一送一、满额减免等，刺激消费者购买。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会员特权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针对会员，星巴克提供积分兑换、生日优惠等特权，提升会员的忠诚度和复购率。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与其他品牌或文化领域进行跨界合作，推出联名产品或活动，扩大品牌影响力和市场份额。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https://d.book118.com/858136010026006046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2024-09-26T23:52:44.031</cp:lastPrinted>
  <dcterms:created xsi:type="dcterms:W3CDTF">2024-09-26T15:52:44Z</dcterms:created>
  <dcterms:modified xsi:type="dcterms:W3CDTF">2024-09-26T15:52:46Z</dcterms:modified>
</cp:coreProperties>
</file>