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0CF03-7DA0-4727-849C-AA339149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AD2E4-CD76-41F6-9ED4-FF1E876A6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9F28-82E7-4078-A568-B020D39C3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BF652-B0FA-4D10-AB88-991D97FD9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28AB1-7836-4067-B274-AB8F52E7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C8C8B-AFDA-4422-BAF0-DB9A697A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39C0BB-7883-48EB-AF01-A1A5D0DC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8DB3A-4F27-45EA-B180-8C8D50869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EFD98-7887-4EC1-9EF2-8A4A599A3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84A43-BD5D-4A1A-83BE-BD4F131A7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7CB2A-78C5-4501-8366-B927A408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36024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护理专业的未来培养高效负责任的护士团队培训课件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高效护士团队特质与能力培养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负责任护士角色定位与职责明确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创新教学方法在护士培训中应用探讨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总结与展望：构建高效负责任护士团队，共创美好未来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医疗卫生行业快速发展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护士角色转变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提高护士团队整体素质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随着医疗技术的不断进步和人口老龄化趋势的加剧，医疗卫生行业对护士的需求日益增长。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护士在医疗团队中的地位逐渐提升，需要承担更多的责任和角色。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通过培训提高护士的专业技能、沟通能力和团队协作能力，为患者提供更优质的护理服务。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护士团队现状及挑战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全球范围内护士数量普遍不足，无法满足医疗卫生行业的需求。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不同学历、经验和背景的护士在专业技能和服务质量上存在差异。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护士工作繁重、压力大，容易导致职业倦怠和流失。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护士数量不足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护士素质参差不齐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培养护士职业道德和责任感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课程目标与期望成果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通过理论知识和实践操作的培训，提高护士的专业技能水平。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培养护士与患者、家属、医生和其他医疗团队成员的有效沟通能力。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通过团队建设活动和案例分析等方式，提高护士的团队协作和解决问题的能力。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强化护士的职业道德教育和责任意识培养，使其更加关注患者需求和医疗安全。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高效护士团队特质与能力培养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高效护士团队应有清晰、共同的目标和愿景，使团队成员能够明确方向并为之努力。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明确的目标与愿景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团队成员之间应建立有效的沟通机制和协作模式，确保信息传递顺畅，提高工作效率。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良好的沟通与协作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高效护士团队的成员应具备高度的责任感和敬业精神，对待工作认真负责，关注患者需求。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高度的责任感与敬业精神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团队成员应保持持续学习的态度，不断提升自身专业素养和技能水平，同时鼓励创新思维，探索新的护理方法和技术。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持续学习与创新能力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高效团队特质分析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护士核心能力培养策略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通过系统的培训课程和实践锻炼，提高护士的专业知识和技能水平，包括基础护理、专科护理、急救技能等。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评判性思维与问题解决能力培养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引导护士在面对复杂问题时运用评判性思维，学会分析问题、寻找解决方案，并具备独立处理问题的能力。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患者教育与心理支持能力培养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加强护士对患者进行健康教育和心理支持的能力，提高患者的自我护理能力和心理健康水平。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领导力与团队协作能力培养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通过领导力培训和团队协作训练，提升护士的领导力和团队协作能力，使其在团队中发挥更大的作用。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表达与反馈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团队协作与沟通技巧提升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鼓励护士清晰、准确地表达自己的意见和想法，同时学会给予和接受反馈，促进团队成员之间的共同成长。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培养护士的倾听能力，学会在沟通中理解他人的观点和需求，减少误解和冲突。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制定明确的沟通规范，包括沟通方式、频率、内容等，确保团队成员之间的信息交流顺畅。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通过团队活动和协作训练，增强团队成员之间的信任感和默契度，提高团队协作效率。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负责任护士角色定位与职责明确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护士职业道德核心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伦理规范实践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职业道德培养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护士职业道德与伦理规范教育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遵守医疗保密原则，尊重患者自主权，提供无偏见的医疗服务。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通过案例分析、角色扮演等方式，提高护士职业道德素养和应对伦理问题的能力。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尊重生命，关爱患者，维护尊严，保护隐私。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77" b="107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患者安全文化推广实践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患者安全核心理念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预防为主，全员参与，持续改进，确保患者安全。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建立患者安全不良事件报告制度，鼓励护士主动报告和分享经验教训。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通过定期培训和演练，提高护士对患者安全问题的敏感性和应对能力。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https://d.book118.com/858136024054006022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2024-08-28T12:50:19.976</cp:lastPrinted>
  <dcterms:created xsi:type="dcterms:W3CDTF">2024-08-28T04:50:19Z</dcterms:created>
  <dcterms:modified xsi:type="dcterms:W3CDTF">2024-08-28T04:50:22Z</dcterms:modified>
</cp:coreProperties>
</file>