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6679AE-FB5F-457F-A0FE-9B5A6C86DD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3635E-647A-44AA-9A10-7A9A2A47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F0BB8-9A2F-4EF9-9DA4-B9866063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53D2F-2D0F-44BD-AD93-DF3F3FFE6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D4DDA-D406-4875-8E33-BB10ADB4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38C1E-CF36-407E-8DAA-6AFF7D5B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18640-1E50-4B74-AFBB-F01EF288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04868D-D30D-4F51-9BBF-E478C8C66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EC384-A24D-4FC5-BFA6-1DCE606C1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6D7B1-6C8D-40F1-A1F5-A106141ED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7ED8-623A-46DF-B7C7-B14F7D784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F2C7-7516-4160-B275-9D5DB258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9383F68-16AB-405A-AFCD-42ED21BAD0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0C97FBF-D7D1-4FF6-97B5-81CABCFDB17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705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关爱心灵开启快乐生活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意义与重要性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愉快互动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重建信任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心灵养护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心灵的力量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意义与重要性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什么是关爱心灵开启快乐生活？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关爱心灵是指关注他人的内心世界，给予他们关心、温暖和支持，从而帮助他们开启快乐的生活。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为什么关爱心灵如此重要？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关爱心灵可以增进人际关系，提升幸福感，减轻压力，促进健康，使人更加积极乐观。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如何展现关爱心灵？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理解对方内心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倾听他人的需求和感受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让对方感受到关爱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给予鼓励和支持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共同体验情绪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分享快乐和忧虑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彼此信任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建立互信的关系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通过实际行动感知心灵需求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频繁问候关心他人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及时问候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给予实际支持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提供帮助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关注细微变化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细心关怀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愉快互动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心灵交流是关爱的桥梁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在互动中，心灵交流扮演着关爱的桥梁的重要角色。培养良好的沟通技巧，包括倾听、表达和表达感情，能够增进彼此之间的理解和信任，从而带来更多的快乐和幸福。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互动中的快乐之处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共享欢乐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分享快乐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共同面对困难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增强信任感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多角度思考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接纳不同意见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思考他人利益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考虑他人感受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关心他人需求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维护和谐关系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处理矛盾和分歧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创造愉悦氛围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理解别人需求和感受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倾听他人心声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关注他人情感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亲近关心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通过日常行为表达关怀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创造共同的回忆和快乐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给予实际支持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关爱心灵，开启快乐生活。在互动中，我们可以通过良好的沟通和互相支持，创造愉悦的氛围，并在日常生活中表达关心和关怀，共同享受快乐的时光。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重建信任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信任是关心的基石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建立信任是关爱心灵的前提，需要通过时间和行动逐步积累。只有相互信任，人与人之间的关系才能更加和谐，更加稳固。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信任的破裂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言而无信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不诚实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言而不信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不守信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侵犯他人权利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不尊重他人隐私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重建信任的步骤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认识错误并道歉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深刻反省和道歉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通过实际行动证明自己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展现诚意和努力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保持信守承诺的态度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保持一贯的行为表现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给对方恢复信任的时间和空间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接受对方时间和空间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互相支持对方的工作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珍惜对方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尊重对方的个人空间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珍惜在一起的时光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保持诚实和守信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言而有信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信守承诺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信任的维护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积极表达自己的想法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信任是人之间相处的基石，只有建立在信任的基础上的关系才能长久。重建信任需要双方共同努力，通过真诚的沟通和行动来修复受损的信任。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https://d.book118.com/858137056010006050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关爱心灵开启快乐生活</vt:lpstr>
      <vt:lpstr>目录</vt:lpstr>
      <vt:lpstr>第1章 意义与重要性</vt:lpstr>
      <vt:lpstr>什么是关爱心灵开启快乐生活？</vt:lpstr>
      <vt:lpstr>为什么关爱心灵如此重要？</vt:lpstr>
      <vt:lpstr>如何展现关爱心灵？</vt:lpstr>
      <vt:lpstr>通过实际行动感知心灵需求</vt:lpstr>
      <vt:lpstr>第2章 愉快互动</vt:lpstr>
      <vt:lpstr> </vt:lpstr>
      <vt:lpstr>互动中的快乐之处</vt:lpstr>
      <vt:lpstr>创造愉悦氛围</vt:lpstr>
      <vt:lpstr>亲近关心</vt:lpstr>
      <vt:lpstr>总结</vt:lpstr>
      <vt:lpstr>第3章 重建信任</vt:lpstr>
      <vt:lpstr> </vt:lpstr>
      <vt:lpstr>信任的破裂</vt:lpstr>
      <vt:lpstr>重建信任的步骤</vt:lpstr>
      <vt:lpstr>信任的维护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2024-09-29T14:40:59.789</cp:lastPrinted>
  <dcterms:created xsi:type="dcterms:W3CDTF">2024-09-29T06:40:59Z</dcterms:created>
  <dcterms:modified xsi:type="dcterms:W3CDTF">2024-09-29T06:41:01Z</dcterms:modified>
</cp:coreProperties>
</file>