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C2498-4E84-4EA1-86E4-0E709D95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0AD9-D0C3-478C-A512-29353C89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79507-6CBB-4AAA-A744-E9585C1C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3EBAF-AB15-4256-9ABC-CB514326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2C255-46EB-4D46-93C3-208E6A83F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983D9-C74C-451F-9F5A-5E3FCE28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458E6-7276-4912-84B9-DCAA4F4DB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99EAE-4321-485E-9029-82E97A02F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F585A-B294-48BF-AC84-69AB67920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FB12A-F1CB-4373-8B92-EFCA594C5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8FEB-3265-4810-95AD-FA6B2B6C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1014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整流技术简介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可控整流器的基本原理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可控整流器的电路分析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可控整流器的控制策略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可控整流器的应用实例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可控整流技术的发展趋势与展望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整流技术简介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整流技术的定义和分类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整流技术的定义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整流技术是一种将交流电转换为直流电的方法，广泛应用于电力电子、通信、能源等领域。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整流技术的分类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根据整流电路的波形、相位控制方式和开关器件的不同，整流技术可分为不可控整流、半控整流和可控整流等类型。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整流技术是实现直流电源供电的关键技术之一，广泛应用于各种需要直流电源的设备和系统中，如电力电子装置、电机、电池充电设备等。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整流技术广泛应用于能源、电力、通信、交通、工业自动化等领域，对现代工业和科技发展具有重要意义。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整流技术的重要性及应用领域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早期整流技术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早期的整流技术主要采用机械开关和汞弧整流器，效率较低，体积较大。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集成电路整流器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随着集成电路技术的发展，集成电路整流器逐渐成为主流，具有更高的集成度、更低的功耗和更小的体积。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可控整流技术是近年来发展起来的一种新型整流技术，可以通过控制开关器件的通断实现整流输出电压的有效控制，具有更高的效率和更好的动态性能。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晶体管整流器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随着晶体管技术的发展，晶体管整流器逐渐取代了机械开关和汞弧整流器，具有效率高、体积小、重量轻等优点。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可控整流器的基本原理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39" r="171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可控整流器是一种能够调节整流输出波形或改变其参数的整流器。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可控整流器可以根据其工作原理、控制方式、电路结构等进行分类，如晶闸管整流器、晶体管整流器、可控硅整流器等。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可控整流器的定义和分类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可控整流器通过控制整流元件的导通角或相位角，调节输出电压或电流的波形，实现整流输出的可调性。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在可控整流电路中，控制信号控制着整流元件的触发角，从而改变其导通时间，进而调节输出电压或电流的大小。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87" r="20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可控整流器的工作原理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可控整流器具有调节方便、控制精度高、动态响应快、效率高等优点，广泛应用于电力电子、电机控制、自动控制系统等领域。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可控整流器也存在一些缺点，如对控制信号的依赖性较强，容易受到干扰和噪声的影响；同时，由于其工作原理的限制，可控整流器的输出电压或电流可能会存在一定的波形畸变。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可控整流器的优缺点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可控整流器的电路分析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单相半波可控整流电路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该电路中，只有一相电压加在整流器上，通过改变晶闸管的触发角来控制输出电压的大小。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单相全波可控整流电路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该电路中，两个相位相反的电压加在整流器上，通过改变晶闸管的触发角来控制输出电压的大小。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单相可控整流电路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三相可控整流电路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该电路中，三相电压中的任意两相加在整流器上，通过改变晶闸管的触发角来控制输出电压的大小。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三相半波可控整流电路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该电路中，三相电压全部加在整流器上，通过改变晶闸管的触发角来控制输出电压的大小。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三相全波可控整流电路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根据输入电压、输出电压和晶闸管的触发角计算整流器的输出电压。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根据整流器的最大输出电流和最大反向电压选择合适的晶闸管。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根据输入功率和输出功率计算整流器的效率，以评估其性能。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194" r="3219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计算整流器的输出电压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选择合适的晶闸管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计算整流器的效率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整流电路的参数计算与选择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https://d.book118.com/858141014137006034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2024-09-13T13:17:54.860</cp:lastPrinted>
  <dcterms:created xsi:type="dcterms:W3CDTF">2024-09-13T05:17:54Z</dcterms:created>
  <dcterms:modified xsi:type="dcterms:W3CDTF">2024-09-13T05:17:56Z</dcterms:modified>
</cp:coreProperties>
</file>