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31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C55F9-E361-465E-A9F1-2438A232B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53B1A-53AB-44B7-BD9D-12F8FB53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D6080-A1E4-4642-B16B-81FFA086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8D179-09D9-4520-B06C-8D1A9C6D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E66B6-8B2C-4098-9E9C-9C10A41F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082E7-706A-49C8-BDC1-5F0AE70FE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1ECF4-E7DF-49DC-8B4F-74CA5E30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75E92-56C4-4536-BC0B-CF6321A14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82548-FB62-4D30-882C-3A916C43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426D6-B5A6-4BBB-8D53-0F0BBB12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FF9BE-C743-4902-A369-A45237303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304" r:id="rId2"/>
    <p:sldLayoutId id="2147504305" r:id="rId3"/>
    <p:sldLayoutId id="2147504306" r:id="rId4"/>
    <p:sldLayoutId id="2147504307" r:id="rId5"/>
    <p:sldLayoutId id="2147504308" r:id="rId6"/>
    <p:sldLayoutId id="2147504309" r:id="rId7"/>
    <p:sldLayoutId id="2147504310" r:id="rId8"/>
    <p:sldLayoutId id="2147504311" r:id="rId9"/>
    <p:sldLayoutId id="2147504312" r:id="rId10"/>
    <p:sldLayoutId id="214750431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1124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鱼钩事件尸检报告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晨,xxx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尸检报告概述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尸检结果详细分析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对事件的推断和看法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对类似事件的预防和应对措施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对死者家属的慰问和关怀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尸检报告概述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尸检过程简介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重要发现：可能发现死者生前所受的损伤或疾病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结果解读：需要专业人士对结果进行解读，得出死因结论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尸检目的：确定死因，为案件调查提供证据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尸检流程：按照一定顺序进行，包括外观检查、解剖、组织病理学检查等步骤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报告发布时间及机构</a:t>
            </a:r>
            <a:endParaRPr lang="zh-CN" altLang="en-US"/>
          </a:p>
        </p:txBody>
      </p:sp>
      <p:sp>
        <p:nvSpPr>
          <p:cNvPr id="1049036" name="弧形 57"/>
          <p:cNvSpPr/>
          <p:nvPr>
            <p:custDataLst>
              <p:tags r:id="rId2"/>
            </p:custDataLst>
          </p:nvPr>
        </p:nvSpPr>
        <p:spPr>
          <a:xfrm>
            <a:off x="1823667" y="1364400"/>
            <a:ext cx="4814314" cy="48143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7"/>
          <p:cNvSpPr/>
          <p:nvPr>
            <p:custDataLst>
              <p:tags r:id="rId3"/>
            </p:custDataLst>
          </p:nvPr>
        </p:nvSpPr>
        <p:spPr>
          <a:xfrm>
            <a:off x="5950382" y="1746648"/>
            <a:ext cx="4048705" cy="404870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9"/>
          <p:cNvSpPr/>
          <p:nvPr>
            <p:custDataLst>
              <p:tags r:id="rId4"/>
            </p:custDataLst>
          </p:nvPr>
        </p:nvSpPr>
        <p:spPr>
          <a:xfrm>
            <a:off x="6486049" y="1827258"/>
            <a:ext cx="546566" cy="54656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5"/>
            </p:custDataLst>
          </p:nvPr>
        </p:nvSpPr>
        <p:spPr>
          <a:xfrm>
            <a:off x="6578360" y="2915493"/>
            <a:ext cx="2792504" cy="192083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发布机构：某市公安局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4" name="椭圆 5"/>
          <p:cNvSpPr/>
          <p:nvPr>
            <p:custDataLst>
              <p:tags r:id="rId6"/>
            </p:custDataLst>
          </p:nvPr>
        </p:nvSpPr>
        <p:spPr>
          <a:xfrm>
            <a:off x="2192913" y="1746648"/>
            <a:ext cx="4048705" cy="404870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4"/>
          <p:cNvSpPr/>
          <p:nvPr>
            <p:custDataLst>
              <p:tags r:id="rId7"/>
            </p:custDataLst>
          </p:nvPr>
        </p:nvSpPr>
        <p:spPr>
          <a:xfrm>
            <a:off x="2728580" y="1827258"/>
            <a:ext cx="546566" cy="54656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8"/>
            </p:custDataLst>
          </p:nvPr>
        </p:nvSpPr>
        <p:spPr>
          <a:xfrm>
            <a:off x="2820892" y="2915493"/>
            <a:ext cx="2792504" cy="192083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发布时间：XXXX年XX月XX日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弧形 11"/>
          <p:cNvSpPr/>
          <p:nvPr>
            <p:custDataLst>
              <p:tags r:id="rId9"/>
            </p:custDataLst>
          </p:nvPr>
        </p:nvSpPr>
        <p:spPr>
          <a:xfrm>
            <a:off x="5555133" y="1364400"/>
            <a:ext cx="4814314" cy="48143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报告目的和重要性</a:t>
            </a:r>
            <a:endParaRPr lang="zh-CN" altLang="en-US"/>
          </a:p>
        </p:txBody>
      </p:sp>
      <p:sp>
        <p:nvSpPr>
          <p:cNvPr id="104908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目的：确定死因，为案件调查提供证据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重要性：为司法程序提供科学依据，保障公民权益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尸检结果详细分析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死者身体状况</a:t>
            </a:r>
            <a:endParaRPr lang="zh-CN" altLang="en-US"/>
          </a:p>
        </p:txBody>
      </p:sp>
      <p:sp>
        <p:nvSpPr>
          <p:cNvPr id="10492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死者年龄：35岁，男性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死者身高：175cm，体重70kg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死因：机械性窒息死亡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尸体状况：全身无外伤，无中毒迹象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鱼钩位置及嵌入情况</a:t>
            </a:r>
            <a:endParaRPr lang="zh-CN" altLang="en-US"/>
          </a:p>
        </p:txBody>
      </p:sp>
      <p:sp>
        <p:nvSpPr>
          <p:cNvPr id="10492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嵌入程度：较深，已刺破口腔黏膜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鱼钩类型：三齿形，带倒刺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鱼钩数量：1枚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鱼钩位置：死者口腔内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死因分析及结论</a:t>
            </a:r>
            <a:endParaRPr lang="zh-CN" altLang="en-US"/>
          </a:p>
        </p:txBody>
      </p:sp>
      <p:sp>
        <p:nvSpPr>
          <p:cNvPr id="10493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死因：鱼钩刺入颈部致死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鱼线缠绕：颈部及身体多处鱼线缠绕，导致窒息死亡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结论：意外死亡，排除他杀可能性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鱼钩位置：左侧颈部，深度达颈椎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对事件的推断和看法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https://d.book118.com/858141124036006025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1"/>
  <p:tag name="KSO_WM_UNIT_INDEX" val="1_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鱼钩事件尸检报告</vt:lpstr>
      <vt:lpstr>目录</vt:lpstr>
      <vt:lpstr>单击添加章节标题</vt:lpstr>
      <vt:lpstr>尸检报告概述</vt:lpstr>
      <vt:lpstr>尸检过程简介</vt:lpstr>
      <vt:lpstr>报告发布时间及机构</vt:lpstr>
      <vt:lpstr>报告目的和重要性</vt:lpstr>
      <vt:lpstr>尸检结果详细分析</vt:lpstr>
      <vt:lpstr>死者身体状况</vt:lpstr>
      <vt:lpstr>鱼钩位置及嵌入情况</vt:lpstr>
      <vt:lpstr>死因分析及结论</vt:lpstr>
      <vt:lpstr>对事件的推断和看法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2024-09-01T20:08:06.107</cp:lastPrinted>
  <dcterms:created xsi:type="dcterms:W3CDTF">2024-09-01T12:08:06Z</dcterms:created>
  <dcterms:modified xsi:type="dcterms:W3CDTF">2024-09-01T12:08:08Z</dcterms:modified>
</cp:coreProperties>
</file>