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CA4FC-9F61-453E-A882-B0EEA086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C383-9FD2-41AE-AD4E-1DBCD99B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5D605-4AC8-42BD-8B03-E33309292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D6646-2181-460B-A37C-E07BBD27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7061C-CC28-4BED-9B98-EA4B4AD1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7D083-7EF8-4C79-9F66-B4B4E66A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9091B9-5959-407D-B93E-D80421DE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647E7-FC10-47C4-96C5-D17A2BB1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13099-930D-4625-A0E4-A769A8E77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DDCA5-42CD-4EF0-AEC2-32B18F13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77B2E-DD90-456A-B7B5-E8A9E63F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2021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如何做好一名中层管理者ppt课件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提升领导力与团队管理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沟通协调与人际关系处理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目标制定与执行力强化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中层管理者负责将公司战略转化为具体行动计划，确保团队目标的实现。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战略执行者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团队领导者和教练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沟通桥梁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中层管理者需具备领导力，指导和激励团队成员，促进团队成长。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中层管理者在高层和基层之间架起沟通桥梁，确保信息畅通。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中层管理者的角色定位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中层管理者的职责描述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制定并实施部门计划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中层管理者需根据公司的战略目标，制定部门的工作计划并组织实施。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负责团队成员的招聘、培训、评估和激励，提升团队整体绩效。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业务拓展与市场开发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寻找新的业务机会和市场，推动部门业务发展。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中层管理者的能力要求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能够影响和激励团队成员，激发团队潜力。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具备良好的沟通技巧，能够与上下级有效沟通。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在复杂情况下作出明智的决策。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不断学习新知识，提升自身能力和管理水平。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提升领导力与团队管理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领导力培养与实践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领导力是一种影响和引导团队成员实现共同目标的能力。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了解自己的优势和不足，明确个人价值观和领导风格。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通过阅读、培训和实践，不断提升领导力技能和知识。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在面对困难和挑战时，能够勇于承担责任并积极解决问题。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确保团队成员了解并认同团队目标，使其与个人目标相结合。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通过真诚沟通、互相支持和公平对待，建立团队成员之间的信任关系。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掌握倾听、表达和反馈等沟通技巧，促进团队成员之间的信息交流。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根据团队成员的特长和需求，合理分配工作任务，并适当授权以提高团队自主性。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合理分工与授权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团队建设与管理技巧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鼓励团队成员积极提出新思路和方法，支持他们在工作中尝试新的可能性。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鼓励创新与尝试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提供发展机会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及时反馈与认可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激发内在动机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关注团队成员的个人发展，为他们提供培训、晋升和承担更多责任的机会。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定期对团队成员的工作表现给予反馈，并对其取得的成就给予认可和奖励。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了解团队成员的需求和动机，通过合理的激励手段激发他们的工作积极性和潜力。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沟通协调与人际关系处理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https://d.book118.com/858142021115006026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2024-09-04T04:52:10.427</cp:lastPrinted>
  <dcterms:created xsi:type="dcterms:W3CDTF">2024-09-03T20:52:10Z</dcterms:created>
  <dcterms:modified xsi:type="dcterms:W3CDTF">2024-09-03T20:52:12Z</dcterms:modified>
</cp:coreProperties>
</file>