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745C0-19D6-46D8-A491-C112B140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0A5F2-7ADD-4CCF-B133-EC1E489B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6B51A-8B62-4ED9-A704-17C7B339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2E343-9752-4154-A3DB-FB61AD18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033FC-865C-4E20-8719-70B23B23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DA843-F919-4B4F-8154-3F7390E23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DC6FD-FA8C-47BD-9F68-44A54C01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E87BC-1E2E-4300-9822-2386E2E0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56DD1-A438-4E85-8A73-6B1625F37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0D9C5-4766-48F4-90A8-78F0812B5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2C4B6-C8B5-4552-AC33-EA16AAFBE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2032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护士安全操作技能培训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护士应急处理能力培训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护士职业防护知识培训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护士安全文化宣传和推广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提高护士安全意识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通过培训，使护士更加了解医疗安全的重要性，提高安全意识，减少医疗差错和事故的发生。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护士是医疗团队的重要成员，他们的行为直接关系到患者的安全。通过培训，提高护士的安全操作技能和风险防范能力，为患者提供更加安全、可靠的医疗服务。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加强护士安全培训，有助于提高医院的整体形象和服务质量，增强患者对医院的信任和满意度。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使护士了解医疗安全的基本知识和相关法规，明确自己在医疗安全中的责任和义务。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掌握医疗安全知识和法规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通过实际操作演示和模拟演练，提高护士在临床工作中的安全操作技能，如正确使用医疗设备、规范操作流程等。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提高安全操作技能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培训护士如何识别和评估潜在的安全风险，并采取相应的预防措施，降低医疗差错和事故的发生率。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增强风险防范能力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使护士了解应急处理的基本知识和技能，能够在紧急情况下迅速、准确地采取应对措施，保障患者安全。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培养应急处理能力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护士安全意识培养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135" b="251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严格遵守医疗操作规程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护士在执行各项操作时，应严格遵守医疗操作规程，确保患者安全。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正确评估患者状况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护士在接待患者时，应正确评估患者的病情、身体状况和心理状态，以便采取相应的护理措施。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及时报告异常情况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护士在工作中发现异常情况，应及时向医生或上级报告，以便及时采取措施，保障患者安全。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护士应熟练掌握各种医疗设备的操作方法，确保正确使用设备。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熟练掌握设备操作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注意设备使用安全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62" b="5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护士应定期检查医疗设备，确保设备处于良好状态，及时发现并处理设备故障。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护士在使用医疗设备时，应注意设备使用安全，避免因操作不当导致意外伤害。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医疗设备安全意识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注意药品配伍禁忌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护士在配制药品时，应注意药品之间的配伍禁忌，避免因配伍不当导致不良反应。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正确识别药品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护士应正确识别药品的名称、剂量、使用方法等，确保正确使用药品。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严格执行用药规定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护士在执行用药规定时，应严格遵守用药时间、剂量等规定，确保用药安全。同时，应注意观察患者用药后的反应，及时发现并处理用药问题。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药品安全意识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护士安全操作技能培训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掌握设备的保养和消毒方法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护士需要了解医疗设备的保养和消毒方法，确保设备的清洁和正常使用。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了解设备的故障排除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护士需要了解设备常见故障的排除方法，以便在设备出现故障时能够及时处理。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熟悉医疗设备的基本操作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护士需要了解各种医疗设备的基本操作方法，包括设备的启动、停止、调整等。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正确使用医疗设备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了解仪器的故障排除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护士需要了解仪器常见故障的排除方法，以便在仪器出现故障时能够及时处理。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熟悉仪器的操作流程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护士需要了解各种医疗仪器的操作流程，包括仪器的启动、停止、参数设置等。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掌握仪器的保养和消毒方法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护士需要了解医疗仪器的保养和消毒方法，确保仪器的清洁和正常使用。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正确操作医疗仪器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熟悉药品和试剂的种类和使用方法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护士需要了解各种药品和试剂的种类、作用和使用方法，以便正确使用。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掌握药品和试剂的配制方法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护士需要了解药品和试剂的配制方法，包括配制比例、配制步骤等。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了解药品和试剂的注意事项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护士需要了解药品和试剂使用的注意事项，包括使用剂量、使用时间、不良反应等，以确保使用的安全性和有效性。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正确使用药品和试剂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https://d.book118.com/858142032044006031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2024-09-08T05:18:25.894</cp:lastPrinted>
  <dcterms:created xsi:type="dcterms:W3CDTF">2024-09-07T21:18:25Z</dcterms:created>
  <dcterms:modified xsi:type="dcterms:W3CDTF">2024-09-07T21:18:28Z</dcterms:modified>
</cp:coreProperties>
</file>