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1A539-C672-4327-9F09-1AA117047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A53B4-1BFB-4930-8339-0F4C6900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FF448-1810-406D-9CE0-7E96DC321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53D6E-8C22-4B55-B449-0615DC8FC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1554A-47D5-4AD1-A532-22768B76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8C06A-685E-49EB-87E5-46AAD819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4FB08-3EF4-47CC-80CB-D156AED42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70141-99B4-4C6B-9F47-41218DFB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2187D-0DD1-4DE1-BD8D-EDF56E9B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AA7DF-B201-425E-9629-877A2A780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B6E0-4292-4319-8A67-FB2F5BFF0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4205206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前台接待礼仪培训塑造精英团队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礼仪基础知识与技能培养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接待流程优化及实操演练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客户关系维护与沟通技巧提升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前台接待人员是企业形象的第一印象，代表着企业的文化和精神风貌。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企业的“门面”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负责接待来访者，接听电话，传递信息和文件，是企业内外沟通的桥梁。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信息传递中心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为来访者提供咨询、指引和帮助，展现企业的服务水平和专业素养。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前台接待定义及角色定位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前台的布置和氛围直接影响来访者对企业的第一印象，需保持整洁、舒适。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展现企业文化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员工形象代表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通过前台设计、宣传资料等，向来访者展示企业的文化、历史和业务范围。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前台接待人员的仪容仪表、言谈举止直接反映企业的整体形象。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企业形象展示窗口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热情、专业的接待能让客户感受到尊重和重视，为建立长期合作关系打下基础。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耐心倾听客户需求，清晰表达企业立场，促进双方理解与合作。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及时回访客户，了解满意度和需求变化，提升客户忠诚度。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后续关怀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客户关系建立与维护关键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礼仪基础知识与技能培养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穿着符合公司形象的制服或职业装，注意服装的整洁和搭配，避免过于花哨或暴露的装扮。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保持面部、手部清洁，发型整齐，不使用过于浓烈的香水或化妆品。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适当佩戴简约大方的饰品，避免过于夸张或分散注意力的款式。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375" r="21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92" r="16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仪容仪表规范及着装要求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言谈举止得体与沟通技巧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语言文明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使用礼貌用语，表达清晰、准确，避免使用粗俗或攻击性语言。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耐心倾听来访者的需求和问题，不打断对方讲话，给予积极的回应和关注。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运用恰当的语气、语调和表情，传递友好、热情和专业的形象。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保持平和的心态，不受外界因素干扰，将个人情绪与工作分开。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掌握有效的压力管理技巧，如深呼吸、积极思考等，以应对工作中的挑战和压力。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遵守公司规章制度，尊重同事和来访者，展现良好的职业道德和团队协作精神。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情绪管理与职业素养提升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接待流程优化及实操演练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接待用品准备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备齐充足的接待用品，如名片、宣传册、茶水、纸巾等。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环境氛围营造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根据企业文化和活动主题，布置合适的背景音乐、绿植、装饰等，营造舒适、温馨的接待环境。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接待区域整洁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确保前台、接待室、会议室等区域干净、整洁、无杂物。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接待准备工作及环境布置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来访者识别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准确识别来访者身份和需求，做好分类登记工作。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引导与陪同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热情主动引导来访者至指定区域，提供必要的陪同服务。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合理安排等待时间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及时向来访者通报相关人员的动态，合理安排等待时间，提供茶水、杂志等消磨时间。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来访者识别、引导与安排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https://d.book118.com/858142052067006023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2024-08-30T04:08:32.542</cp:lastPrinted>
  <dcterms:created xsi:type="dcterms:W3CDTF">2024-08-29T20:08:32Z</dcterms:created>
  <dcterms:modified xsi:type="dcterms:W3CDTF">2024-08-29T20:08:34Z</dcterms:modified>
</cp:coreProperties>
</file>