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40" r:id="rId2"/>
    <p:sldMasterId id="2147483783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39" r:id="rId31"/>
  </p:sldIdLst>
  <p:sldSz cx="9144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tags" Target="tags/tag1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34930-08E6-499C-B34F-4361B7CE9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0E015-9036-4F3C-935C-2F0F0A5B5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BBADE5-EE91-4066-A603-82CD722CF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06E623-C2D9-4204-84F2-6E9465B60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5906F4-F878-427A-8AF0-6BEAC04E0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019D98-F53F-4D15-B342-48BA25C96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AAB2C9-B854-4980-97E8-8722D1297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5EA3CB-6C0E-4E53-828A-3C3C6A8F5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DA0ABB-B152-48EB-A61C-2DED6A02E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C6614-D682-4B00-A8B9-BF8DD3D72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B893F-E5A1-4E5A-95F1-7595D56EE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4BAB67-4C8C-4EF4-B282-837081405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859A59B-ECEB-4E8F-83D7-6C70C4D9D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EBF8CF-C6B9-5D7C-B19D-228AE2148B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DE4F3D-E097-175A-A8C8-172B71376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D7FC4F-88E6-8D93-262A-005F1EA4E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EC061-C8F2-42FB-A8C0-CED7433335B8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1017828"/>
      </p:ext>
    </p:extLst>
  </p:cSld>
  <p:clrMapOvr>
    <a:masterClrMapping/>
  </p:clrMapOvr>
  <p:transition spd="slow">
    <p:blinds/>
  </p:transition>
  <p:timing/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ACB403-1205-4C5B-93B4-25C54E6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4E9038-6688-4C53-880E-728D1822E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F66E2C-C195-DD2F-B1B0-561E6C59EE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92280F-8927-F35A-83CC-2045DD4096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32BF2D-F6DC-00C6-037E-CEB91E2589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77BF6-364D-46EC-BD0E-8B064A5B4293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69037786"/>
      </p:ext>
    </p:extLst>
  </p:cSld>
  <p:clrMapOvr>
    <a:masterClrMapping/>
  </p:clrMapOvr>
  <p:transition spd="slow">
    <p:blinds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993882-68C0-46B4-ACBE-93A091BD3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9900CC-634A-460A-8DBD-FD22F5ED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B6E7C0-D880-A4E2-09AC-4D8C335A4D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6BE9E7-16F1-EA81-2173-F212054299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5CAFC6-9A03-0DF1-3BE9-EEA51BA935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C3857-18A1-4CE5-A934-17933772E533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5086218"/>
      </p:ext>
    </p:extLst>
  </p:cSld>
  <p:clrMapOvr>
    <a:masterClrMapping/>
  </p:clrMapOvr>
  <p:transition spd="slow">
    <p:blinds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98A7B2-EB09-4E06-8F72-B1F5785D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3E5B1E-4485-434C-9657-380AC7D41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32645EA-B761-4F40-83E8-19A11CB8E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9D0145-46E0-EE81-30F3-D0D95125A8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B4A46E-7698-5C7C-35D3-EB65DBFBD1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954633-5DB0-3030-8151-3EC37987A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26DCA-E42C-48C9-B028-CC78327CFC28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7150585"/>
      </p:ext>
    </p:extLst>
  </p:cSld>
  <p:clrMapOvr>
    <a:masterClrMapping/>
  </p:clrMapOvr>
  <p:transition spd="slow">
    <p:blinds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B49D38-9B65-4CF5-9DF6-D88C43DDB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356720-F15D-46ED-B235-0917C195D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8B08B2F-A85D-46AB-A532-0F9E4CC5A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36F475-11A8-4761-A325-9933864E5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F21E245-CBE0-4751-9430-C84638F69D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431332-3CEA-89CB-BD2D-F649BA46BF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EACEC90-E237-6E34-95D9-C80B538887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6F9BBD0-736E-D9E2-7758-1BFCF464D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8D342-BC91-4302-B9BD-91E7B8BCDF52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6890827"/>
      </p:ext>
    </p:extLst>
  </p:cSld>
  <p:clrMapOvr>
    <a:masterClrMapping/>
  </p:clrMapOvr>
  <p:transition spd="slow">
    <p:blinds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A7C5A0-81D5-49AC-BAE3-95E84E56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725D2C-78A8-3ACF-DB31-CE86AAFB5D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1259D2C-D615-795E-C673-835435E47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37D437-D955-AB06-2582-5D142ED6AF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58DC2-1AD0-4C7B-889C-60C6656487E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2872482"/>
      </p:ext>
    </p:extLst>
  </p:cSld>
  <p:clrMapOvr>
    <a:masterClrMapping/>
  </p:clrMapOvr>
  <p:transition spd="slow">
    <p:blinds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8B69C0-D8B9-C843-148E-52271D86D8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665E009-E23C-DBD1-6FFD-3D0300AF16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80A567E-5A83-60C8-0226-4D61F47619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8C939-B2CB-4ED6-945C-B9FE091C27B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971589"/>
      </p:ext>
    </p:extLst>
  </p:cSld>
  <p:clrMapOvr>
    <a:masterClrMapping/>
  </p:clrMapOvr>
  <p:transition spd="slow">
    <p:blinds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84056A-ECB2-44A2-B968-ED15FCF7A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F84CE0-4FA1-475B-9690-AC1298B40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0D61B9-2B07-4F60-A8A0-BAAC8A4B4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35162-A88A-3258-0640-EBABBED1CF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D783B-AE50-7607-4141-E436614618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1F7D0-E26F-3C89-B54B-D8D2004878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A40DF-7E5A-4720-BCF1-61E87E061443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3061982"/>
      </p:ext>
    </p:extLst>
  </p:cSld>
  <p:clrMapOvr>
    <a:masterClrMapping/>
  </p:clrMapOvr>
  <p:transition spd="slow">
    <p:blinds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34C867-0CEE-4D52-BD99-A870E0A57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BE7BD46-86BD-48F5-9D36-D9CB087A9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4B430A-A9B1-4EDC-B7B8-E88CE2CF7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CDCF70-8380-BA12-3A03-C6F62D3E47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FAC204-4060-FF92-DCF9-465199E42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A870E9-795D-0233-614D-7B8759311A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CCC2BF-3B01-40C7-9BB7-6B0E85AED99C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9610107"/>
      </p:ext>
    </p:extLst>
  </p:cSld>
  <p:clrMapOvr>
    <a:masterClrMapping/>
  </p:clrMapOvr>
  <p:transition spd="slow">
    <p:blinds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86103-D3D4-4F46-8163-65FE781B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368A110-9C64-444C-9F56-C24243CF1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54A6CC-5B5F-4984-9620-A0BE26B59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CA4F2F-6518-366B-2671-B2797F725F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8086D5-9815-1717-FD97-A5D824D0B4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9214B-E967-4DD3-A53A-F8988916AF20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87184"/>
      </p:ext>
    </p:extLst>
  </p:cSld>
  <p:clrMapOvr>
    <a:masterClrMapping/>
  </p:clrMapOvr>
  <p:transition spd="slow">
    <p:blinds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A7F89E4-E219-4965-A068-7534E7BE27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BCE0C5-0A60-4153-BA18-2E558C90D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FC77A2-9E4C-CC05-05D1-681373F8BB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201FDF-BF3B-81A2-43D6-307CFCA253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B48DD6-7B73-50F8-A69A-424795321F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8F3998-CADC-4B1E-A593-9B293EA7E6E0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4685083"/>
      </p:ext>
    </p:extLst>
  </p:cSld>
  <p:clrMapOvr>
    <a:masterClrMapping/>
  </p:clrMapOvr>
  <p:transition spd="slow">
    <p:blinds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未知">
            <a:extLst>
              <a:ext uri="{FF2B5EF4-FFF2-40B4-BE49-F238E27FC236}">
                <a16:creationId xmlns:a16="http://schemas.microsoft.com/office/drawing/2014/main" id="{A18BD0CD-BAEC-5813-FD21-33A8D3699183}"/>
              </a:ext>
            </a:extLst>
          </p:cNvPr>
          <p:cNvSpPr/>
          <p:nvPr/>
        </p:nvSpPr>
        <p:spPr bwMode="auto">
          <a:xfrm>
            <a:off x="285750" y="2803525"/>
            <a:ext cx="1588" cy="3035300"/>
          </a:xfrm>
          <a:custGeom>
            <a:gdLst>
              <a:gd name="T0" fmla="*/ 0 w 1588"/>
              <a:gd name="T1" fmla="*/ 0 h 1912"/>
              <a:gd name="T2" fmla="*/ 0 w 1588"/>
              <a:gd name="T3" fmla="*/ 9525 h 1912"/>
              <a:gd name="T4" fmla="*/ 0 w 1588"/>
              <a:gd name="T5" fmla="*/ 9525 h 1912"/>
              <a:gd name="T6" fmla="*/ 0 w 1588"/>
              <a:gd name="T7" fmla="*/ 95250 h 1912"/>
              <a:gd name="T8" fmla="*/ 0 w 1588"/>
              <a:gd name="T9" fmla="*/ 3035300 h 1912"/>
              <a:gd name="T10" fmla="*/ 0 w 1588"/>
              <a:gd name="T11" fmla="*/ 3035300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A4A34DD1-D73C-4465-B032-8C79EE68B540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0CD03CA-4760-49B4-B19D-5C723B7D6B2F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27F6E18-69D3-705E-0F3E-8B0859CD09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BA471F-B859-2B3F-0AAA-30F1899E515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A1F90A-F43C-471A-8E19-C6216C6346D0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7BFEC66-B03E-B90E-2542-DF5A5F42E7E6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3423240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00EAAE-53E0-45B6-B5E3-BA782CF76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E73611-C9B4-45F5-A128-CA153CB4C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156207-6E76-1922-6634-810782EDE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429A0D-7F3F-D66A-8FED-F8CD96E8F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7E5D56-EEA9-4C28-2A14-616A263FED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10FEF-D2DD-4287-9680-8158A8AAAAB8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6842456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843601-018C-4BAC-9F0E-2671873C0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84FD88-6AC6-431F-952B-47C6B933C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623D8D-9E9B-0DBA-439A-AAB6ECD60E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E3F15D-FC68-BC39-D450-0FE908FF02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7976D1-803B-5A30-4566-2261EBAB77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CB68F-D57D-4DF2-A931-5DFCC96504BE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3780876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E9894B-F775-46F1-92F8-9040F2836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87E8D3-A1EA-40DA-8FB9-E0F3EBC2F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194523C-7632-44DA-8482-D621D7693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D7C81-08F1-EA1B-8F9B-72F35E261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10DB55-A1BB-CDFF-9A44-7AB244406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DBD785-CA0F-20D8-B601-EA535ABF8B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8468D-735D-4848-BA18-502589CB5BE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21884902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7AA11B-DC26-4FDA-9380-AC2801B74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BE8971-C76A-4DCB-8894-9D988FEB4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6D7BB4-2A99-432C-B086-97C7CB38E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586E560-2768-4C58-BDC3-0D7D04F06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7D277B9-2AE1-4C0F-9B09-1568CCF8A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BE853BC-599C-7A75-6F44-4706246D4E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3B7448B-21D8-2FFE-13B0-3CB7A4DFDB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7FA22D-ECD5-4041-8C86-AC93DF3BE5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D5C9A-35DE-45C9-BA2B-890A47DD45D4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16508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A896AA-32DA-49BD-BED9-1FCBB67A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400A10-4A7E-42E6-7D33-225F7872D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63E133-5BF2-7906-5CA4-C4059F5A3B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5DF7E50-49F0-C3BF-28BD-A77E8307D1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38018-1006-43BA-A118-CB73A202A1D9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5620800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93D70C7-EF7A-3A04-FA76-D56FF0B0C6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53C562-B0E6-5E62-E130-9B70CD4BE9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3E8B46-E7B8-B9F6-4FFE-190B2D6BF8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3A23A-D45C-4B28-99FC-0E6967DECA2F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0731553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726BBB-1AA7-4F24-A0C3-E5539860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D3AA26-A74D-4A93-9230-29885A7CD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675B0CE-74A5-4D78-93A1-9151ABF45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24F3A4-5189-AB54-4083-B596CD7A08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54FFC5-95BC-B1B8-4965-0FFDF8A3A5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78971-74BA-5CB4-7582-F6C7E7388B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27E02-CC7C-4D20-8048-76834B7B95B2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9066416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C92613-04A3-441D-A6AE-A2A26957C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69135D9-37F4-47D0-96D5-E12C0C39AA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B873242-5692-4D43-A0FD-670763AE2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B714C9-46F9-E971-72BE-0FBCEFA852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7536D4-C46F-CC52-3462-D64D9CB7D1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A51026-54B0-DBB8-1264-F2138CEFB5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03D29B-80CF-42D6-BB56-4BA9FD71C93E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6294763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CF0DC7-D2D6-4D3A-8F5D-F7B482CD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04D713A-6E0B-41FA-B567-3FFC3791F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F5E2A4-A1CA-CB27-8AE0-482DD795B7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371A0E-3296-C7DC-0DC2-B0956C15A5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FA74C4-BBD9-4BBE-3996-E05787948A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BFB5B-3D9D-4012-B59A-A393BA602686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6704335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E4CB77D-C7D9-466A-A674-8184967B8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AFBA9F-90D9-466E-8C5D-3C99DF30E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141AC1-D26B-B0AA-D1AA-A346C03297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B3C4C8-32E0-CD50-E534-A785F87FAE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7BE7ED-5BCA-0819-E738-C7A79B0515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7A8F1-EDFC-4F27-B519-DA32A887631C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48611609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../media/image1.jpeg" /><Relationship Id="rId13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18D328D-75F0-4BF8-771B-AB4133CDEB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FE81824-E4AC-D67F-755B-F947FD2166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FDFEBE1-7552-481B-BD2D-C77DFF984A8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3181F1A-EE28-4EBD-9332-96DBB135663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A485E8B-55E8-4ED0-A30A-C7AF70AAF3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BDA62705-B82F-4480-B542-73B1CF47110A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 spd="slow">
    <p:blinds/>
  </p:transition>
  <p:timing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12">
            <a:duotone>
              <a:schemeClr val="bg1"/>
              <a:srgbClr val="FFFFFF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56AA208-2113-4074-BF63-0B4E17236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9F631DA-2E42-4051-B57E-B957BBA3E3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F7D7CB57-FD85-46A2-8026-22C35F904B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E63AC5CD-4CAA-4B56-938E-C07659C3FC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EBD691CD-73BA-46B8-8ABF-AD004C095F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F2B4B8C4-2ED2-4D11-A5A1-CCD287A86EC2}" type="slidenum">
              <a:rPr lang="zh-CN" altLang="en-US"/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1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iming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audio" Target="NUL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gif" /><Relationship Id="rId3" Type="http://schemas.openxmlformats.org/officeDocument/2006/relationships/image" Target="../media/image5.png" /><Relationship Id="rId4" Type="http://schemas.openxmlformats.org/officeDocument/2006/relationships/audio" Target="NUL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5.png" /><Relationship Id="rId4" Type="http://schemas.openxmlformats.org/officeDocument/2006/relationships/audio" Target="NUL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5.png" /><Relationship Id="rId4" Type="http://schemas.openxmlformats.org/officeDocument/2006/relationships/audio" Target="NUL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image" Target="../media/image5.png" /><Relationship Id="rId4" Type="http://schemas.openxmlformats.org/officeDocument/2006/relationships/audio" Target="NUL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5.png" /><Relationship Id="rId4" Type="http://schemas.openxmlformats.org/officeDocument/2006/relationships/audio" Target="NUL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audio" Target="NULL" /><Relationship Id="rId4" Type="http://schemas.openxmlformats.org/officeDocument/2006/relationships/image" Target="../media/image1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7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8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5.png" /><Relationship Id="rId4" Type="http://schemas.openxmlformats.org/officeDocument/2006/relationships/audio" Target="NUL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3.jpeg" /><Relationship Id="rId3" Type="http://schemas.openxmlformats.org/officeDocument/2006/relationships/image" Target="../media/image5.png" /><Relationship Id="rId4" Type="http://schemas.openxmlformats.org/officeDocument/2006/relationships/audio" Target="NUL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4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5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6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7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8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29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30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31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32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4205702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Picture 2" descr="large_89m70">
            <a:extLst>
              <a:ext uri="{FF2B5EF4-FFF2-40B4-BE49-F238E27FC236}">
                <a16:creationId xmlns:a16="http://schemas.microsoft.com/office/drawing/2014/main" id="{3AA09D87-A18D-429C-E124-4A2B06264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389">
            <a:extLst>
              <a:ext uri="{FF2B5EF4-FFF2-40B4-BE49-F238E27FC236}">
                <a16:creationId xmlns:a16="http://schemas.microsoft.com/office/drawing/2014/main" id="{1C2D2BC5-6FC0-808D-6CCE-855FA5C71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3733800"/>
            <a:ext cx="2057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367">
            <a:extLst>
              <a:ext uri="{FF2B5EF4-FFF2-40B4-BE49-F238E27FC236}">
                <a16:creationId xmlns:a16="http://schemas.microsoft.com/office/drawing/2014/main" id="{8B125358-FDAA-6EF5-C798-BC3A5928C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5350" y="2819400"/>
            <a:ext cx="31686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>
            <a:extLst>
              <a:ext uri="{FF2B5EF4-FFF2-40B4-BE49-F238E27FC236}">
                <a16:creationId xmlns:a16="http://schemas.microsoft.com/office/drawing/2014/main" id="{35F31511-C47F-4CE4-C299-2035F0CB8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9275"/>
            <a:ext cx="87137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</a:rPr>
              <a:t>    </a:t>
            </a:r>
            <a:r>
              <a:rPr lang="zh-CN" altLang="en-US" sz="5400">
                <a:latin typeface="隶书" panose="02010509060101010101" pitchFamily="49" charset="-122"/>
                <a:ea typeface="隶书" panose="02010509060101010101" pitchFamily="49" charset="-122"/>
              </a:rPr>
              <a:t>主题班会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99245D61-BFC8-3A7A-6082-C8884EC0B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925763"/>
            <a:ext cx="6861175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8000" b="1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感恩父母        </a:t>
            </a:r>
          </a:p>
          <a:p>
            <a:pPr eaLnBrk="1" hangingPunct="1"/>
            <a:r>
              <a:rPr lang="zh-CN" altLang="en-US" sz="8000" b="1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拥抱亲情</a:t>
            </a:r>
          </a:p>
        </p:txBody>
      </p:sp>
      <p:pic>
        <p:nvPicPr>
          <p:cNvPr id="17416" name="毛阿敏-烛光里的妈妈.mp3">
            <a:hlinkClick action="ppaction://media"/>
            <a:extLst>
              <a:ext uri="{FF2B5EF4-FFF2-40B4-BE49-F238E27FC236}">
                <a16:creationId xmlns:a16="http://schemas.microsoft.com/office/drawing/2014/main" id="{84D78E3B-1200-26E8-D3F3-A3EDAA05AAA2}"/>
              </a:ext>
            </a:extLst>
          </p:cNvPr>
          <p:cNvPicPr>
            <a:picLocks noRot="1" noChangeAspect="1" noChangeArrowheads="1"/>
          </p:cNvPicPr>
          <p:nvPr>
            <a:audioFile r:link="rId6"/>
            <p:extLst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213" y="5516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灯片编号占位符 1">
            <a:extLst>
              <a:ext uri="{FF2B5EF4-FFF2-40B4-BE49-F238E27FC236}">
                <a16:creationId xmlns:a16="http://schemas.microsoft.com/office/drawing/2014/main" id="{3476CDC9-42C8-EC18-5F2C-B3DB3B87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21075EF4-8C73-49FD-83B5-F90DF37F55DE}" type="slidenum">
              <a:rPr lang="zh-CN" altLang="en-US"/>
              <a:t>1</a:t>
            </a:fld>
            <a:endParaRPr lang="en-US" altLang="zh-CN"/>
          </a:p>
        </p:txBody>
      </p:sp>
      <p:sp>
        <p:nvSpPr>
          <p:cNvPr id="9225" name="页脚占位符 2">
            <a:extLst>
              <a:ext uri="{FF2B5EF4-FFF2-40B4-BE49-F238E27FC236}">
                <a16:creationId xmlns:a16="http://schemas.microsoft.com/office/drawing/2014/main" id="{E1813047-5633-D927-10B3-C18B60F70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17417" name="PB1"/>
          <p:cNvSpPr/>
          <p:nvPr/>
        </p:nvSpPr>
        <p:spPr>
          <a:xfrm>
            <a:off x="0" y="6839712"/>
            <a:ext cx="16625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7418" name="PageNumberTextBox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感恩父母课件PPT演示课件全文共55页，当前为第1页。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4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Picture 5" descr="2011052107224029">
            <a:extLst>
              <a:ext uri="{FF2B5EF4-FFF2-40B4-BE49-F238E27FC236}">
                <a16:creationId xmlns:a16="http://schemas.microsoft.com/office/drawing/2014/main" id="{341F208F-B5B3-B098-FA9E-22B9C22A6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0A670CB4-DFC1-C534-4F48-183C214FBE0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9600"/>
              <a:t>一、感受母爱</a:t>
            </a:r>
          </a:p>
        </p:txBody>
      </p:sp>
      <p:sp>
        <p:nvSpPr>
          <p:cNvPr id="10244" name="灯片编号占位符 1">
            <a:extLst>
              <a:ext uri="{FF2B5EF4-FFF2-40B4-BE49-F238E27FC236}">
                <a16:creationId xmlns:a16="http://schemas.microsoft.com/office/drawing/2014/main" id="{ECFA6C08-ED89-8B9D-43F6-E7969982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AD6D4751-BEA9-45D1-9F4B-8F3D02B05FA7}" type="slidenum">
              <a:rPr lang="zh-CN" altLang="en-US"/>
              <a:t>2</a:t>
            </a:fld>
            <a:endParaRPr lang="en-US" altLang="zh-CN"/>
          </a:p>
        </p:txBody>
      </p:sp>
      <p:sp>
        <p:nvSpPr>
          <p:cNvPr id="10245" name="页脚占位符 2">
            <a:extLst>
              <a:ext uri="{FF2B5EF4-FFF2-40B4-BE49-F238E27FC236}">
                <a16:creationId xmlns:a16="http://schemas.microsoft.com/office/drawing/2014/main" id="{122E3AF5-DA2A-8049-9B40-92424FF4A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10246" name="PB2"/>
          <p:cNvSpPr/>
          <p:nvPr/>
        </p:nvSpPr>
        <p:spPr>
          <a:xfrm>
            <a:off x="0" y="6839712"/>
            <a:ext cx="332509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0247" name="PageNumberTextBox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Picture 9" descr="48b2f9ba44746fd700fd3">
            <a:extLst>
              <a:ext uri="{FF2B5EF4-FFF2-40B4-BE49-F238E27FC236}">
                <a16:creationId xmlns:a16="http://schemas.microsoft.com/office/drawing/2014/main" id="{D3CA665C-B518-A01D-0797-199F865709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 Box 6">
            <a:extLst>
              <a:ext uri="{FF2B5EF4-FFF2-40B4-BE49-F238E27FC236}">
                <a16:creationId xmlns:a16="http://schemas.microsoft.com/office/drawing/2014/main" id="{01AEFA2A-723D-6B1D-520D-24CB7D25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628775"/>
            <a:ext cx="1281112" cy="410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7200"/>
              <a:t>脱皮哺子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D1EFC45-97A8-5FAF-B63A-2C9F8A84833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195513" y="1268413"/>
            <a:ext cx="4537075" cy="45370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/>
              <a:t>           原来这是一只刚生产不久的母黄鼠狼。被夹住后出于动物母爱的本能，它拼命挣脱，因为家中那些孩子需要她哺育才能活下来。最终这只母黄鼠狼成功逃脱了，代价是将自己的皮撕掉，光着身子的黄狼挣扎着爬回窝，死在孩子们身旁。</a:t>
            </a:r>
            <a:br>
              <a:rPr lang="zh-CN" altLang="en-US" sz="2800"/>
            </a:br>
            <a:endParaRPr lang="zh-CN" altLang="en-US" sz="2800"/>
          </a:p>
        </p:txBody>
      </p:sp>
      <p:pic>
        <p:nvPicPr>
          <p:cNvPr id="54279" name="秋日私语.mp3">
            <a:hlinkClick action="ppaction://media"/>
            <a:extLst>
              <a:ext uri="{FF2B5EF4-FFF2-40B4-BE49-F238E27FC236}">
                <a16:creationId xmlns:a16="http://schemas.microsoft.com/office/drawing/2014/main" id="{B0C3DA9E-1C27-304B-DFA5-03BED3651BFB}"/>
              </a:ext>
            </a:extLst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7625" y="58054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灯片编号占位符 1">
            <a:extLst>
              <a:ext uri="{FF2B5EF4-FFF2-40B4-BE49-F238E27FC236}">
                <a16:creationId xmlns:a16="http://schemas.microsoft.com/office/drawing/2014/main" id="{EBCD6EEB-DF5A-9946-49C2-53D82A126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893B663-29D5-4E46-AB46-52F8979F8CA6}" type="slidenum">
              <a:rPr lang="zh-CN" altLang="en-US"/>
              <a:t>3</a:t>
            </a:fld>
            <a:endParaRPr lang="en-US" altLang="zh-CN"/>
          </a:p>
        </p:txBody>
      </p:sp>
      <p:sp>
        <p:nvSpPr>
          <p:cNvPr id="11271" name="页脚占位符 2">
            <a:extLst>
              <a:ext uri="{FF2B5EF4-FFF2-40B4-BE49-F238E27FC236}">
                <a16:creationId xmlns:a16="http://schemas.microsoft.com/office/drawing/2014/main" id="{5BCA6FFB-59B3-505C-FC99-4C0C5955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54280" name="PB3"/>
          <p:cNvSpPr/>
          <p:nvPr/>
        </p:nvSpPr>
        <p:spPr>
          <a:xfrm>
            <a:off x="0" y="6839712"/>
            <a:ext cx="498763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54281" name="PageNumberTextBox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感恩父母课件PPT演示课件全文共55页，当前为第3页。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42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7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内容占位符 2">
            <a:extLst>
              <a:ext uri="{FF2B5EF4-FFF2-40B4-BE49-F238E27FC236}">
                <a16:creationId xmlns:a16="http://schemas.microsoft.com/office/drawing/2014/main" id="{53ADF5DA-A571-AD2D-C06B-38AF98D4905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276600" y="188913"/>
            <a:ext cx="58674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3600">
                <a:solidFill>
                  <a:srgbClr val="E22904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伟大的母亲：</a:t>
            </a:r>
            <a:r>
              <a:rPr lang="zh-CN" altLang="en-US" sz="2800" b="1">
                <a:solidFill>
                  <a:srgbClr val="660066"/>
                </a:solidFill>
              </a:rPr>
              <a:t>亲爱的宝贝，如果你能活着，一定要记住我爱你！”</a:t>
            </a:r>
          </a:p>
          <a:p>
            <a:pPr eaLnBrk="1" hangingPunct="1">
              <a:buFontTx/>
              <a:buNone/>
            </a:pPr>
            <a:r>
              <a:rPr lang="zh-CN" altLang="en-US" sz="2800" b="1"/>
              <a:t> </a:t>
            </a:r>
            <a:endParaRPr lang="en-US" altLang="zh-CN" sz="2800" b="1"/>
          </a:p>
          <a:p>
            <a:pPr eaLnBrk="1" hangingPunct="1">
              <a:buFontTx/>
              <a:buNone/>
            </a:pPr>
            <a:r>
              <a:rPr lang="zh-CN" altLang="en-US" sz="2800" b="1"/>
              <a:t>    抢救人员发现她的时候，她已经死了，是被垮塌下来的房子压死的。她双膝跪着，整个上身向前匍匐着，双手扶着地，支撑着身体，像古人行跪拜礼，身体被压的变形。 在她的身体下面躺着她的孩子，大约有三、四个月大。因为母亲身体的庇护，他毫发未伤。被救出来的时候，他还安静的睡着。包裹小孩的被子里，塞着一部手机，屏幕上是一条已经写好了的短信。</a:t>
            </a:r>
            <a:r>
              <a:rPr lang="en-US" altLang="zh-CN"/>
              <a:t> </a:t>
            </a:r>
          </a:p>
        </p:txBody>
      </p:sp>
      <p:pic>
        <p:nvPicPr>
          <p:cNvPr id="12291" name="Picture 14" descr="http://www.gdphoto.cn/Upfiles/BeyondPic/2009-03/20093317859059809.jpg">
            <a:extLst>
              <a:ext uri="{FF2B5EF4-FFF2-40B4-BE49-F238E27FC236}">
                <a16:creationId xmlns:a16="http://schemas.microsoft.com/office/drawing/2014/main" id="{389DCAB9-67AB-A125-B6B7-F4C8985D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3419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久石让 - The Rain - 纯音乐版.mp3">
            <a:hlinkClick action="ppaction://media"/>
            <a:extLst>
              <a:ext uri="{FF2B5EF4-FFF2-40B4-BE49-F238E27FC236}">
                <a16:creationId xmlns:a16="http://schemas.microsoft.com/office/drawing/2014/main" id="{545DF893-9A7D-5156-D987-A124A5B882BE}"/>
              </a:ext>
            </a:extLst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922963"/>
            <a:ext cx="935038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灯片编号占位符 1">
            <a:extLst>
              <a:ext uri="{FF2B5EF4-FFF2-40B4-BE49-F238E27FC236}">
                <a16:creationId xmlns:a16="http://schemas.microsoft.com/office/drawing/2014/main" id="{3D4E31A6-80BE-1592-DC23-3C437CB13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B6D9D332-F007-48A9-A4A6-94D7AF970086}" type="slidenum">
              <a:rPr lang="zh-CN" altLang="en-US"/>
              <a:t>4</a:t>
            </a:fld>
            <a:endParaRPr lang="en-US" altLang="zh-CN"/>
          </a:p>
        </p:txBody>
      </p:sp>
      <p:sp>
        <p:nvSpPr>
          <p:cNvPr id="12294" name="页脚占位符 2">
            <a:extLst>
              <a:ext uri="{FF2B5EF4-FFF2-40B4-BE49-F238E27FC236}">
                <a16:creationId xmlns:a16="http://schemas.microsoft.com/office/drawing/2014/main" id="{C2A6D4C9-8A20-7032-FDD1-4635272CA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51206" name="PB4"/>
          <p:cNvSpPr/>
          <p:nvPr/>
        </p:nvSpPr>
        <p:spPr>
          <a:xfrm>
            <a:off x="0" y="6839712"/>
            <a:ext cx="66501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51207" name="PageNumberTextBox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感恩父母课件PPT演示课件全文共55页，当前为第4页。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0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 bwMode="auto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F7C965AF-47C4-4D54-36FF-F76F6A3A3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349500"/>
            <a:ext cx="79200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400" b="1">
                <a:solidFill>
                  <a:srgbClr val="FF3300"/>
                </a:solidFill>
              </a:rPr>
              <a:t>亲爱的宝贝，如果你能活着，</a:t>
            </a:r>
          </a:p>
          <a:p>
            <a:pPr eaLnBrk="1" hangingPunct="1"/>
            <a:endParaRPr lang="zh-CN" altLang="en-US" sz="4400" b="1">
              <a:solidFill>
                <a:srgbClr val="FF3300"/>
              </a:solidFill>
            </a:endParaRPr>
          </a:p>
          <a:p>
            <a:pPr eaLnBrk="1" hangingPunct="1"/>
            <a:r>
              <a:rPr lang="zh-CN" altLang="en-US" sz="4400" b="1">
                <a:solidFill>
                  <a:srgbClr val="FF3300"/>
                </a:solidFill>
              </a:rPr>
              <a:t>一定要记住，妈妈爱你！</a:t>
            </a:r>
          </a:p>
        </p:txBody>
      </p:sp>
      <p:sp>
        <p:nvSpPr>
          <p:cNvPr id="13315" name="灯片编号占位符 1">
            <a:extLst>
              <a:ext uri="{FF2B5EF4-FFF2-40B4-BE49-F238E27FC236}">
                <a16:creationId xmlns:a16="http://schemas.microsoft.com/office/drawing/2014/main" id="{DEED212C-38A6-1420-EC7C-9F4051DA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FE0D1448-665E-4252-8673-26B03877D74E}" type="slidenum">
              <a:rPr lang="zh-CN" altLang="en-US"/>
              <a:t>5</a:t>
            </a:fld>
            <a:endParaRPr lang="en-US" altLang="zh-CN"/>
          </a:p>
        </p:txBody>
      </p:sp>
      <p:sp>
        <p:nvSpPr>
          <p:cNvPr id="13316" name="页脚占位符 4">
            <a:extLst>
              <a:ext uri="{FF2B5EF4-FFF2-40B4-BE49-F238E27FC236}">
                <a16:creationId xmlns:a16="http://schemas.microsoft.com/office/drawing/2014/main" id="{BFB35E26-F715-DAD0-C32B-54373E8F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13317" name="PB5"/>
          <p:cNvSpPr/>
          <p:nvPr/>
        </p:nvSpPr>
        <p:spPr>
          <a:xfrm>
            <a:off x="0" y="6839712"/>
            <a:ext cx="83127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3318" name="PageNumberTextBox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感恩父母课件PPT演示课件全文共55页，当前为第5页。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标题 1">
            <a:extLst>
              <a:ext uri="{FF2B5EF4-FFF2-40B4-BE49-F238E27FC236}">
                <a16:creationId xmlns:a16="http://schemas.microsoft.com/office/drawing/2014/main" id="{57C1E1E8-1D42-38E5-BE49-E4D6545A55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24300" y="620713"/>
            <a:ext cx="5854700" cy="1143000"/>
          </a:xfrm>
        </p:spPr>
        <p:txBody>
          <a:bodyPr/>
          <a:lstStyle/>
          <a:p>
            <a:pPr eaLnBrk="1" hangingPunct="1"/>
            <a:r>
              <a:rPr lang="zh-CN" altLang="en-US" sz="6000" b="1"/>
              <a:t>感受母爱</a:t>
            </a:r>
          </a:p>
        </p:txBody>
      </p:sp>
      <p:sp>
        <p:nvSpPr>
          <p:cNvPr id="14339" name="矩形 4">
            <a:extLst>
              <a:ext uri="{FF2B5EF4-FFF2-40B4-BE49-F238E27FC236}">
                <a16:creationId xmlns:a16="http://schemas.microsoft.com/office/drawing/2014/main" id="{FCD42ED0-9439-DD75-B786-B7DF43172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133600"/>
            <a:ext cx="4033837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kumimoji="1" lang="zh-CN" altLang="en-US" sz="3600" b="1">
                <a:solidFill>
                  <a:srgbClr val="990099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        无论你身处何地，有一个人，她永远会在你心中，你应该用自己的一生去爱她，这个人叫：“母亲”，这种爱叫母爱。</a:t>
            </a:r>
            <a:endParaRPr lang="zh-CN" altLang="en-US" sz="3600" b="1">
              <a:solidFill>
                <a:srgbClr val="990099"/>
              </a:solidFill>
            </a:endParaRPr>
          </a:p>
        </p:txBody>
      </p:sp>
      <p:pic>
        <p:nvPicPr>
          <p:cNvPr id="14340" name="Picture 6" descr="2013042214433248">
            <a:extLst>
              <a:ext uri="{FF2B5EF4-FFF2-40B4-BE49-F238E27FC236}">
                <a16:creationId xmlns:a16="http://schemas.microsoft.com/office/drawing/2014/main" id="{522947E0-2D61-4E2B-7C8C-D36BA9B86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4762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灯片编号占位符 1">
            <a:extLst>
              <a:ext uri="{FF2B5EF4-FFF2-40B4-BE49-F238E27FC236}">
                <a16:creationId xmlns:a16="http://schemas.microsoft.com/office/drawing/2014/main" id="{A012E668-2C19-BC8E-4EE3-35D79478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1BAC6A16-BBC5-42AE-90A5-C8765DE6058B}" type="slidenum">
              <a:rPr lang="zh-CN" altLang="en-US"/>
              <a:t>6</a:t>
            </a:fld>
            <a:endParaRPr lang="en-US" altLang="zh-CN"/>
          </a:p>
        </p:txBody>
      </p:sp>
      <p:sp>
        <p:nvSpPr>
          <p:cNvPr id="14342" name="页脚占位符 2">
            <a:extLst>
              <a:ext uri="{FF2B5EF4-FFF2-40B4-BE49-F238E27FC236}">
                <a16:creationId xmlns:a16="http://schemas.microsoft.com/office/drawing/2014/main" id="{55EE0A8B-5D74-4E8B-41B5-E5538176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14343" name="PB6"/>
          <p:cNvSpPr/>
          <p:nvPr/>
        </p:nvSpPr>
        <p:spPr>
          <a:xfrm>
            <a:off x="0" y="6839712"/>
            <a:ext cx="99752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4344" name="PageNumberTextBox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感恩父母课件PPT演示课件全文共55页，当前为第6页。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5" descr="aa25210a4af7fcac1c7416491b5db270">
            <a:extLst>
              <a:ext uri="{FF2B5EF4-FFF2-40B4-BE49-F238E27FC236}">
                <a16:creationId xmlns:a16="http://schemas.microsoft.com/office/drawing/2014/main" id="{8C60DC45-274E-0D87-91A7-E188D8060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850" y="-17145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8" name="Rectangle 2">
            <a:extLst>
              <a:ext uri="{FF2B5EF4-FFF2-40B4-BE49-F238E27FC236}">
                <a16:creationId xmlns:a16="http://schemas.microsoft.com/office/drawing/2014/main" id="{82F8D972-EFD7-463D-9AA3-4FE26EBB2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412875"/>
            <a:ext cx="2087562" cy="496887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7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血</a:t>
            </a:r>
            <a:br>
              <a:rPr lang="zh-CN" altLang="en-US" sz="7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zh-CN" altLang="en-US" sz="7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色</a:t>
            </a:r>
            <a:br>
              <a:rPr lang="zh-CN" altLang="en-US" sz="7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zh-CN" altLang="en-US" sz="7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母</a:t>
            </a:r>
            <a:br>
              <a:rPr lang="zh-CN" altLang="en-US" sz="7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zh-CN" altLang="en-US" sz="7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爱</a:t>
            </a:r>
          </a:p>
        </p:txBody>
      </p:sp>
      <p:pic>
        <p:nvPicPr>
          <p:cNvPr id="101382" name="钢琴曲 - 神秘园之歌.mp3">
            <a:hlinkClick action="ppaction://media"/>
            <a:extLst>
              <a:ext uri="{FF2B5EF4-FFF2-40B4-BE49-F238E27FC236}">
                <a16:creationId xmlns:a16="http://schemas.microsoft.com/office/drawing/2014/main" id="{5D8951E9-4E7E-607B-9A89-2E67FE7CDE81}"/>
              </a:ext>
            </a:extLst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6300" y="6196013"/>
            <a:ext cx="6477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灯片编号占位符 1">
            <a:extLst>
              <a:ext uri="{FF2B5EF4-FFF2-40B4-BE49-F238E27FC236}">
                <a16:creationId xmlns:a16="http://schemas.microsoft.com/office/drawing/2014/main" id="{4EE93C0B-11CB-8BC7-FCFB-9A33BE7D6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0443A23F-B356-49DD-949A-DFE9055A563F}" type="slidenum">
              <a:rPr lang="zh-CN" altLang="en-US"/>
              <a:t>7</a:t>
            </a:fld>
            <a:endParaRPr lang="en-US" altLang="zh-CN"/>
          </a:p>
        </p:txBody>
      </p:sp>
      <p:sp>
        <p:nvSpPr>
          <p:cNvPr id="15366" name="页脚占位符 2">
            <a:extLst>
              <a:ext uri="{FF2B5EF4-FFF2-40B4-BE49-F238E27FC236}">
                <a16:creationId xmlns:a16="http://schemas.microsoft.com/office/drawing/2014/main" id="{4C52BCC4-2374-49C1-DD40-1919DEA6B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101383" name="PB7"/>
          <p:cNvSpPr/>
          <p:nvPr/>
        </p:nvSpPr>
        <p:spPr>
          <a:xfrm>
            <a:off x="0" y="6839712"/>
            <a:ext cx="116378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01384" name="PageNumberTextBox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感恩父母课件PPT演示课件全文共55页，当前为第7页。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759" fill="hold"/>
                                        <p:tgtEl>
                                          <p:spTgt spid="1013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38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4" descr="图片2">
            <a:extLst>
              <a:ext uri="{FF2B5EF4-FFF2-40B4-BE49-F238E27FC236}">
                <a16:creationId xmlns:a16="http://schemas.microsoft.com/office/drawing/2014/main" id="{4AB857D7-F419-DA14-1653-AF73A2532ACF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Text Box 6">
            <a:extLst>
              <a:ext uri="{FF2B5EF4-FFF2-40B4-BE49-F238E27FC236}">
                <a16:creationId xmlns:a16="http://schemas.microsoft.com/office/drawing/2014/main" id="{94F00203-E5A4-700E-BF4C-E90EB0F45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11969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88" name="Text Box 8">
            <a:extLst>
              <a:ext uri="{FF2B5EF4-FFF2-40B4-BE49-F238E27FC236}">
                <a16:creationId xmlns:a16="http://schemas.microsoft.com/office/drawing/2014/main" id="{DF9CAA0E-3F1F-02B7-E332-2B6177501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04813"/>
            <a:ext cx="5113337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 sz="6000"/>
          </a:p>
          <a:p>
            <a:pPr eaLnBrk="1" hangingPunct="1"/>
            <a:r>
              <a:rPr lang="zh-CN" altLang="en-US" sz="6000"/>
              <a:t>诗朗诵</a:t>
            </a:r>
          </a:p>
          <a:p>
            <a:pPr eaLnBrk="1" hangingPunct="1"/>
            <a:endParaRPr lang="en-US" altLang="zh-CN" sz="6000"/>
          </a:p>
          <a:p>
            <a:pPr eaLnBrk="1" hangingPunct="1"/>
            <a:r>
              <a:rPr lang="en-US" altLang="zh-CN" sz="6000"/>
              <a:t>《</a:t>
            </a:r>
            <a:r>
              <a:rPr lang="zh-CN" altLang="en-US" sz="6000"/>
              <a:t>感恩父母</a:t>
            </a:r>
            <a:r>
              <a:rPr lang="en-US" altLang="zh-CN" sz="6000"/>
              <a:t>》</a:t>
            </a:r>
          </a:p>
        </p:txBody>
      </p:sp>
      <p:pic>
        <p:nvPicPr>
          <p:cNvPr id="45066" name="轻音乐一段舒缓的音乐.mp3">
            <a:hlinkClick action="ppaction://media"/>
            <a:extLst>
              <a:ext uri="{FF2B5EF4-FFF2-40B4-BE49-F238E27FC236}">
                <a16:creationId xmlns:a16="http://schemas.microsoft.com/office/drawing/2014/main" id="{5B1D5E88-6A0D-35BA-3C7F-5961D7DF734C}"/>
              </a:ext>
            </a:extLst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988" y="58054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灯片编号占位符 1">
            <a:extLst>
              <a:ext uri="{FF2B5EF4-FFF2-40B4-BE49-F238E27FC236}">
                <a16:creationId xmlns:a16="http://schemas.microsoft.com/office/drawing/2014/main" id="{38C2EA03-35BF-D803-1902-2C22ABD44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CF1DAD89-C653-42CB-97FF-9C419B88E1BF}" type="slidenum">
              <a:rPr lang="zh-CN" altLang="en-US"/>
              <a:t>8</a:t>
            </a:fld>
            <a:endParaRPr lang="en-US" altLang="zh-CN"/>
          </a:p>
        </p:txBody>
      </p:sp>
      <p:sp>
        <p:nvSpPr>
          <p:cNvPr id="16391" name="页脚占位符 2">
            <a:extLst>
              <a:ext uri="{FF2B5EF4-FFF2-40B4-BE49-F238E27FC236}">
                <a16:creationId xmlns:a16="http://schemas.microsoft.com/office/drawing/2014/main" id="{98309C7E-C267-232B-F1D3-53859BA5D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45067" name="PB8"/>
          <p:cNvSpPr/>
          <p:nvPr/>
        </p:nvSpPr>
        <p:spPr>
          <a:xfrm>
            <a:off x="0" y="6839712"/>
            <a:ext cx="1330036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5068" name="PageNumberTextBox8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感恩父母课件PPT演示课件全文共55页，当前为第8页。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418" fill="hold"/>
                                        <p:tgtEl>
                                          <p:spTgt spid="450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06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Picture 2" descr="小鸟">
            <a:extLst>
              <a:ext uri="{FF2B5EF4-FFF2-40B4-BE49-F238E27FC236}">
                <a16:creationId xmlns:a16="http://schemas.microsoft.com/office/drawing/2014/main" id="{171864AE-019A-5E99-EB58-490CF7188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253538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5" name="Text Box 3">
            <a:extLst>
              <a:ext uri="{FF2B5EF4-FFF2-40B4-BE49-F238E27FC236}">
                <a16:creationId xmlns:a16="http://schemas.microsoft.com/office/drawing/2014/main" id="{DECC22F9-7EA6-1A8A-9AC3-82CAB4DBF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375"/>
            <a:ext cx="915988" cy="60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>
                <a:solidFill>
                  <a:srgbClr val="FF9900"/>
                </a:solidFill>
                <a:ea typeface="隶书" panose="02010509060101010101" pitchFamily="49" charset="-122"/>
              </a:rPr>
              <a:t>分享和父母的感人故事</a:t>
            </a:r>
          </a:p>
        </p:txBody>
      </p:sp>
      <p:pic>
        <p:nvPicPr>
          <p:cNvPr id="90116" name="寂静之声.mp3">
            <a:hlinkClick action="ppaction://media"/>
            <a:extLst>
              <a:ext uri="{FF2B5EF4-FFF2-40B4-BE49-F238E27FC236}">
                <a16:creationId xmlns:a16="http://schemas.microsoft.com/office/drawing/2014/main" id="{316C19EF-92E4-B2D5-B046-EC9306D543C1}"/>
              </a:ext>
            </a:extLst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0288" y="52292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灯片编号占位符 1">
            <a:extLst>
              <a:ext uri="{FF2B5EF4-FFF2-40B4-BE49-F238E27FC236}">
                <a16:creationId xmlns:a16="http://schemas.microsoft.com/office/drawing/2014/main" id="{875E4E1A-0F0E-43D8-4532-733484A83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9C164170-4EDE-4458-94A7-8223C23466B1}" type="slidenum">
              <a:rPr lang="zh-CN" altLang="en-US"/>
              <a:t>9</a:t>
            </a:fld>
            <a:endParaRPr lang="en-US" altLang="zh-CN"/>
          </a:p>
        </p:txBody>
      </p:sp>
      <p:sp>
        <p:nvSpPr>
          <p:cNvPr id="17414" name="页脚占位符 2">
            <a:extLst>
              <a:ext uri="{FF2B5EF4-FFF2-40B4-BE49-F238E27FC236}">
                <a16:creationId xmlns:a16="http://schemas.microsoft.com/office/drawing/2014/main" id="{AF8F3E9C-EB2C-E707-9652-75A5D76CF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90117" name="PB9"/>
          <p:cNvSpPr/>
          <p:nvPr/>
        </p:nvSpPr>
        <p:spPr>
          <a:xfrm>
            <a:off x="0" y="6839712"/>
            <a:ext cx="149629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90118" name="PageNumberTextBox9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感恩父母课件PPT演示课件全文共55页，当前为第9页。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59" fill="hold"/>
                                        <p:tgtEl>
                                          <p:spTgt spid="90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1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4212" name="唐子宜-世上只有妈妈好(现场版).mp3">
            <a:hlinkClick action="ppaction://media"/>
            <a:extLst>
              <a:ext uri="{FF2B5EF4-FFF2-40B4-BE49-F238E27FC236}">
                <a16:creationId xmlns:a16="http://schemas.microsoft.com/office/drawing/2014/main" id="{D8795EDA-2868-5A67-AC50-FBCA09E83858}"/>
              </a:ext>
            </a:extLst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5" descr="IMG_1702">
            <a:extLst>
              <a:ext uri="{FF2B5EF4-FFF2-40B4-BE49-F238E27FC236}">
                <a16:creationId xmlns:a16="http://schemas.microsoft.com/office/drawing/2014/main" id="{538D1638-3065-B609-B540-8BA0C1CB5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770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9" name="唐子宜-世上只有妈妈好(现场版).mp3">
            <a:hlinkClick action="ppaction://media"/>
            <a:extLst>
              <a:ext uri="{FF2B5EF4-FFF2-40B4-BE49-F238E27FC236}">
                <a16:creationId xmlns:a16="http://schemas.microsoft.com/office/drawing/2014/main" id="{1585EEC9-FE9C-9AB5-EE94-DCE910F0901D}"/>
              </a:ext>
            </a:extLst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913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灯片编号占位符 1">
            <a:extLst>
              <a:ext uri="{FF2B5EF4-FFF2-40B4-BE49-F238E27FC236}">
                <a16:creationId xmlns:a16="http://schemas.microsoft.com/office/drawing/2014/main" id="{1EB24D8C-F45C-E471-AF35-65946D52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7224B0FB-1BFB-4702-B04F-6FB3899677F5}" type="slidenum">
              <a:rPr lang="zh-CN" altLang="en-US"/>
              <a:t>10</a:t>
            </a:fld>
            <a:endParaRPr lang="en-US" altLang="zh-CN"/>
          </a:p>
        </p:txBody>
      </p:sp>
      <p:sp>
        <p:nvSpPr>
          <p:cNvPr id="18438" name="页脚占位符 2">
            <a:extLst>
              <a:ext uri="{FF2B5EF4-FFF2-40B4-BE49-F238E27FC236}">
                <a16:creationId xmlns:a16="http://schemas.microsoft.com/office/drawing/2014/main" id="{394146F2-140A-EA12-94DE-EA21AABC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94220" name="PB10"/>
          <p:cNvSpPr/>
          <p:nvPr/>
        </p:nvSpPr>
        <p:spPr>
          <a:xfrm>
            <a:off x="0" y="6839712"/>
            <a:ext cx="166254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94221" name="PageNumberTextBox10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感恩父母课件PPT演示课件全文共55页，当前为第10页。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9"/>
                </p:tgtEl>
              </p:cMediaNode>
            </p:audio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Picture 4" descr="IMG_1703">
            <a:extLst>
              <a:ext uri="{FF2B5EF4-FFF2-40B4-BE49-F238E27FC236}">
                <a16:creationId xmlns:a16="http://schemas.microsoft.com/office/drawing/2014/main" id="{C1893C24-446A-9BBA-7C49-24930E4A5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305925" cy="699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灯片编号占位符 1">
            <a:extLst>
              <a:ext uri="{FF2B5EF4-FFF2-40B4-BE49-F238E27FC236}">
                <a16:creationId xmlns:a16="http://schemas.microsoft.com/office/drawing/2014/main" id="{3E378C41-4554-8ABC-5871-08E377E4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801FD82-CDF1-4C9A-B03D-2191A6A606DA}" type="slidenum">
              <a:rPr lang="zh-CN" altLang="en-US"/>
              <a:t>11</a:t>
            </a:fld>
            <a:endParaRPr lang="en-US" altLang="zh-CN"/>
          </a:p>
        </p:txBody>
      </p:sp>
      <p:sp>
        <p:nvSpPr>
          <p:cNvPr id="19460" name="页脚占位符 4">
            <a:extLst>
              <a:ext uri="{FF2B5EF4-FFF2-40B4-BE49-F238E27FC236}">
                <a16:creationId xmlns:a16="http://schemas.microsoft.com/office/drawing/2014/main" id="{AA796228-D211-9CFD-ACA7-95ED52A39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19461" name="PB11"/>
          <p:cNvSpPr/>
          <p:nvPr/>
        </p:nvSpPr>
        <p:spPr>
          <a:xfrm>
            <a:off x="0" y="6839712"/>
            <a:ext cx="182880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9462" name="PageNumberTextBox1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感恩父母课件PPT演示课件全文共55页，当前为第11页。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4C9CC99-13F8-C8D0-B7B8-AA85FFD19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D1F1A8E-1D9E-AA8F-1F9D-D32FF274E0C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0484" name="Picture 4" descr="IMG_1705">
            <a:extLst>
              <a:ext uri="{FF2B5EF4-FFF2-40B4-BE49-F238E27FC236}">
                <a16:creationId xmlns:a16="http://schemas.microsoft.com/office/drawing/2014/main" id="{31E0D66F-18AF-7F9B-0BA6-82A14B141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963" y="-66675"/>
            <a:ext cx="9305926" cy="699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灯片编号占位符 1">
            <a:extLst>
              <a:ext uri="{FF2B5EF4-FFF2-40B4-BE49-F238E27FC236}">
                <a16:creationId xmlns:a16="http://schemas.microsoft.com/office/drawing/2014/main" id="{E4F3544A-DF95-78F8-8673-4C3A2DBC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3CBE8514-E559-4416-9452-C01B0865EA6A}" type="slidenum">
              <a:rPr lang="zh-CN" altLang="en-US"/>
              <a:t>12</a:t>
            </a:fld>
            <a:endParaRPr lang="en-US" altLang="zh-CN"/>
          </a:p>
        </p:txBody>
      </p:sp>
      <p:sp>
        <p:nvSpPr>
          <p:cNvPr id="20486" name="页脚占位符 2">
            <a:extLst>
              <a:ext uri="{FF2B5EF4-FFF2-40B4-BE49-F238E27FC236}">
                <a16:creationId xmlns:a16="http://schemas.microsoft.com/office/drawing/2014/main" id="{F941DBC4-61FB-A551-9BD9-7EB1F16C9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20487" name="PB12"/>
          <p:cNvSpPr/>
          <p:nvPr/>
        </p:nvSpPr>
        <p:spPr>
          <a:xfrm>
            <a:off x="0" y="6839712"/>
            <a:ext cx="199505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0488" name="PageNumberTextBox1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感恩父母课件PPT演示课件全文共55页，当前为第12页。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Picture 5" descr="IMG_1709">
            <a:extLst>
              <a:ext uri="{FF2B5EF4-FFF2-40B4-BE49-F238E27FC236}">
                <a16:creationId xmlns:a16="http://schemas.microsoft.com/office/drawing/2014/main" id="{B6B90E53-F652-0BEF-E178-CE300D832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24000" y="-1157288"/>
            <a:ext cx="12192000" cy="9172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灯片编号占位符 1">
            <a:extLst>
              <a:ext uri="{FF2B5EF4-FFF2-40B4-BE49-F238E27FC236}">
                <a16:creationId xmlns:a16="http://schemas.microsoft.com/office/drawing/2014/main" id="{46CDBD84-7BE4-08E4-E39A-CDFF1592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E3180ABF-337B-4992-82B4-47A30B488415}" type="slidenum">
              <a:rPr lang="zh-CN" altLang="en-US"/>
              <a:t>13</a:t>
            </a:fld>
            <a:endParaRPr lang="en-US" altLang="zh-CN"/>
          </a:p>
        </p:txBody>
      </p:sp>
      <p:sp>
        <p:nvSpPr>
          <p:cNvPr id="21508" name="页脚占位符 4">
            <a:extLst>
              <a:ext uri="{FF2B5EF4-FFF2-40B4-BE49-F238E27FC236}">
                <a16:creationId xmlns:a16="http://schemas.microsoft.com/office/drawing/2014/main" id="{E2C06F58-4D70-0AA0-2673-228652851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21509" name="PB13"/>
          <p:cNvSpPr/>
          <p:nvPr/>
        </p:nvSpPr>
        <p:spPr>
          <a:xfrm>
            <a:off x="0" y="6839712"/>
            <a:ext cx="2161309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1510" name="PageNumberTextBox1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感恩父母课件PPT演示课件全文共55页，当前为第13页。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E25BE89-1B87-82A0-8F5F-0FC477D205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F96851D-8C07-BA73-E831-C5805A2FFFC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endParaRPr lang="zh-CN" altLang="en-US"/>
          </a:p>
        </p:txBody>
      </p:sp>
      <p:pic>
        <p:nvPicPr>
          <p:cNvPr id="22532" name="Picture 4" descr="IMG_1708">
            <a:extLst>
              <a:ext uri="{FF2B5EF4-FFF2-40B4-BE49-F238E27FC236}">
                <a16:creationId xmlns:a16="http://schemas.microsoft.com/office/drawing/2014/main" id="{C39B5ABE-4A7E-A0F8-F75A-734522897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288" y="-2667000"/>
            <a:ext cx="9172576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灯片编号占位符 1">
            <a:extLst>
              <a:ext uri="{FF2B5EF4-FFF2-40B4-BE49-F238E27FC236}">
                <a16:creationId xmlns:a16="http://schemas.microsoft.com/office/drawing/2014/main" id="{6D474D0F-5DE1-693F-3AD4-AE9945A7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34015C00-25D4-4D0B-B1A6-3AE6B32DD264}" type="slidenum">
              <a:rPr lang="zh-CN" altLang="en-US"/>
              <a:t>14</a:t>
            </a:fld>
            <a:endParaRPr lang="en-US" altLang="zh-CN"/>
          </a:p>
        </p:txBody>
      </p:sp>
      <p:sp>
        <p:nvSpPr>
          <p:cNvPr id="22534" name="页脚占位符 2">
            <a:extLst>
              <a:ext uri="{FF2B5EF4-FFF2-40B4-BE49-F238E27FC236}">
                <a16:creationId xmlns:a16="http://schemas.microsoft.com/office/drawing/2014/main" id="{DF834A21-D7D6-5411-F888-284A26E3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22535" name="PB14"/>
          <p:cNvSpPr/>
          <p:nvPr/>
        </p:nvSpPr>
        <p:spPr>
          <a:xfrm>
            <a:off x="0" y="6839712"/>
            <a:ext cx="2327563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2536" name="PageNumberTextBox1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感恩父母课件PPT演示课件全文共55页，当前为第14页。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Picture 4" descr="IMG_1706">
            <a:extLst>
              <a:ext uri="{FF2B5EF4-FFF2-40B4-BE49-F238E27FC236}">
                <a16:creationId xmlns:a16="http://schemas.microsoft.com/office/drawing/2014/main" id="{4AD3E7B0-11C5-3275-3E25-AC4A02D2E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288" y="-2667000"/>
            <a:ext cx="9172576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灯片编号占位符 1">
            <a:extLst>
              <a:ext uri="{FF2B5EF4-FFF2-40B4-BE49-F238E27FC236}">
                <a16:creationId xmlns:a16="http://schemas.microsoft.com/office/drawing/2014/main" id="{E10EA56C-DE57-BA4C-9BEE-539C2CA6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72DCEE3F-66B8-4236-BD77-025D39A1A902}" type="slidenum">
              <a:rPr lang="zh-CN" altLang="en-US"/>
              <a:t>15</a:t>
            </a:fld>
            <a:endParaRPr lang="en-US" altLang="zh-CN"/>
          </a:p>
        </p:txBody>
      </p:sp>
      <p:sp>
        <p:nvSpPr>
          <p:cNvPr id="23556" name="页脚占位符 4">
            <a:extLst>
              <a:ext uri="{FF2B5EF4-FFF2-40B4-BE49-F238E27FC236}">
                <a16:creationId xmlns:a16="http://schemas.microsoft.com/office/drawing/2014/main" id="{7DEAC8C0-CE45-5DB8-AC1B-54DFEFE52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23557" name="PB15"/>
          <p:cNvSpPr/>
          <p:nvPr/>
        </p:nvSpPr>
        <p:spPr>
          <a:xfrm>
            <a:off x="0" y="6839712"/>
            <a:ext cx="249381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3558" name="PageNumberTextBox1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感恩父母课件PPT演示课件全文共55页，当前为第15页。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Picture 2" descr="小鸟">
            <a:extLst>
              <a:ext uri="{FF2B5EF4-FFF2-40B4-BE49-F238E27FC236}">
                <a16:creationId xmlns:a16="http://schemas.microsoft.com/office/drawing/2014/main" id="{CB7BE5BE-36EC-C74A-0649-B2A3301BA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253538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ext Box 3">
            <a:extLst>
              <a:ext uri="{FF2B5EF4-FFF2-40B4-BE49-F238E27FC236}">
                <a16:creationId xmlns:a16="http://schemas.microsoft.com/office/drawing/2014/main" id="{EC5AA731-906E-6AB1-5A96-2566227C4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375"/>
            <a:ext cx="915988" cy="60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800" b="1">
                <a:solidFill>
                  <a:srgbClr val="FF9900"/>
                </a:solidFill>
                <a:ea typeface="隶书" panose="02010509060101010101" pitchFamily="49" charset="-122"/>
              </a:rPr>
              <a:t>分享和父母的感人故事</a:t>
            </a:r>
          </a:p>
        </p:txBody>
      </p:sp>
      <p:pic>
        <p:nvPicPr>
          <p:cNvPr id="93190" name="刘和刚 - 拉住妈妈的手.mp3">
            <a:hlinkClick action="ppaction://media"/>
            <a:extLst>
              <a:ext uri="{FF2B5EF4-FFF2-40B4-BE49-F238E27FC236}">
                <a16:creationId xmlns:a16="http://schemas.microsoft.com/office/drawing/2014/main" id="{22F154F0-120D-7531-134A-50A48FEE30EE}"/>
              </a:ext>
            </a:extLst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188" y="60928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灯片编号占位符 1">
            <a:extLst>
              <a:ext uri="{FF2B5EF4-FFF2-40B4-BE49-F238E27FC236}">
                <a16:creationId xmlns:a16="http://schemas.microsoft.com/office/drawing/2014/main" id="{598DBA9A-7D58-DB38-09A8-92C80F331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F58998EA-3FF9-4D18-8FF6-09926E62C905}" type="slidenum">
              <a:rPr lang="zh-CN" altLang="en-US"/>
              <a:t>16</a:t>
            </a:fld>
            <a:endParaRPr lang="en-US" altLang="zh-CN"/>
          </a:p>
        </p:txBody>
      </p:sp>
      <p:sp>
        <p:nvSpPr>
          <p:cNvPr id="24582" name="页脚占位符 2">
            <a:extLst>
              <a:ext uri="{FF2B5EF4-FFF2-40B4-BE49-F238E27FC236}">
                <a16:creationId xmlns:a16="http://schemas.microsoft.com/office/drawing/2014/main" id="{A78D3B74-8B1F-BBB1-CF5C-3B6D6C84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93191" name="PB16"/>
          <p:cNvSpPr/>
          <p:nvPr/>
        </p:nvSpPr>
        <p:spPr>
          <a:xfrm>
            <a:off x="0" y="6839712"/>
            <a:ext cx="266007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93192" name="PageNumberTextBox1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感恩父母课件PPT演示课件全文共55页，当前为第16页。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3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19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5237" name="Picture 5" descr="292-1103040K64094">
            <a:extLst>
              <a:ext uri="{FF2B5EF4-FFF2-40B4-BE49-F238E27FC236}">
                <a16:creationId xmlns:a16="http://schemas.microsoft.com/office/drawing/2014/main" id="{F77F086D-8F08-609A-AB1E-11F6BB634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4716463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9" name="Picture 7" descr="2444948_1">
            <a:extLst>
              <a:ext uri="{FF2B5EF4-FFF2-40B4-BE49-F238E27FC236}">
                <a16:creationId xmlns:a16="http://schemas.microsoft.com/office/drawing/2014/main" id="{ED7D6344-5A51-807E-BC00-8423E7B97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463" y="0"/>
            <a:ext cx="4427537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41" name="Picture 9" descr="113313gz030ue1heiiagja">
            <a:extLst>
              <a:ext uri="{FF2B5EF4-FFF2-40B4-BE49-F238E27FC236}">
                <a16:creationId xmlns:a16="http://schemas.microsoft.com/office/drawing/2014/main" id="{7075EF4D-C1F7-60C2-A1C2-1D92F741F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860800"/>
            <a:ext cx="4824413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43" name="Picture 11" descr="20140322120424203">
            <a:extLst>
              <a:ext uri="{FF2B5EF4-FFF2-40B4-BE49-F238E27FC236}">
                <a16:creationId xmlns:a16="http://schemas.microsoft.com/office/drawing/2014/main" id="{69C38D22-7ED2-0EFA-4208-69B968A14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7900" y="3860800"/>
            <a:ext cx="4356100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灯片编号占位符 1">
            <a:extLst>
              <a:ext uri="{FF2B5EF4-FFF2-40B4-BE49-F238E27FC236}">
                <a16:creationId xmlns:a16="http://schemas.microsoft.com/office/drawing/2014/main" id="{BB02F4B1-0CD8-ACBA-B58F-C71708556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FD025C81-1808-4F9C-B65E-012DD3E710A4}" type="slidenum">
              <a:rPr lang="zh-CN" altLang="en-US"/>
              <a:t>17</a:t>
            </a:fld>
            <a:endParaRPr lang="en-US" altLang="zh-CN"/>
          </a:p>
        </p:txBody>
      </p:sp>
      <p:sp>
        <p:nvSpPr>
          <p:cNvPr id="25607" name="页脚占位符 2">
            <a:extLst>
              <a:ext uri="{FF2B5EF4-FFF2-40B4-BE49-F238E27FC236}">
                <a16:creationId xmlns:a16="http://schemas.microsoft.com/office/drawing/2014/main" id="{120B8FB8-454C-39A0-219A-3872AE41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  <p:sp>
        <p:nvSpPr>
          <p:cNvPr id="95244" name="PB17"/>
          <p:cNvSpPr/>
          <p:nvPr/>
        </p:nvSpPr>
        <p:spPr>
          <a:xfrm>
            <a:off x="0" y="6839712"/>
            <a:ext cx="282632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95245" name="PageNumberTextBox1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感恩父母课件PPT演示课件全文共55页，当前为第17页。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5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5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dur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30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3000"/>
                                        <p:tgtEl>
                                          <p:spTgt spid="95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Picture 2" descr="1">
            <a:extLst>
              <a:ext uri="{FF2B5EF4-FFF2-40B4-BE49-F238E27FC236}">
                <a16:creationId xmlns:a16="http://schemas.microsoft.com/office/drawing/2014/main" id="{8EAECBC7-D0A6-050F-D016-E85FB2798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萨克斯：永恒的爱.mp3">
            <a:hlinkClick action="ppaction://media"/>
            <a:extLst>
              <a:ext uri="{FF2B5EF4-FFF2-40B4-BE49-F238E27FC236}">
                <a16:creationId xmlns:a16="http://schemas.microsoft.com/office/drawing/2014/main" id="{6B151778-EC23-5E83-120A-63CC18FB0249}"/>
              </a:ext>
            </a:extLst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988" y="58769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121F57A-C413-447C-B9EB-D4BBF663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5A178EC4-96A3-486F-8190-5CCF95A9FCCB}" type="slidenum">
              <a:rPr lang="zh-CN" altLang="en-US"/>
              <a:t>18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6B9F776-1C81-43DE-AD9E-C4A5BA8D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6325" name="PB18"/>
          <p:cNvSpPr/>
          <p:nvPr/>
        </p:nvSpPr>
        <p:spPr>
          <a:xfrm>
            <a:off x="0" y="6839712"/>
            <a:ext cx="299258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56326" name="PageNumberTextBox18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感恩父母课件PPT演示课件全文共55页，当前为第18页。</a:t>
            </a:r>
          </a:p>
        </p:txBody>
      </p:sp>
    </p:spTree>
  </p:cSld>
  <p:clrMapOvr>
    <a:masterClrMapping/>
  </p:clrMapOvr>
  <p:transition advTm="9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6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3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2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Picture 2" descr="3">
            <a:extLst>
              <a:ext uri="{FF2B5EF4-FFF2-40B4-BE49-F238E27FC236}">
                <a16:creationId xmlns:a16="http://schemas.microsoft.com/office/drawing/2014/main" id="{A5306C8B-54D9-8360-6E7A-49DDED82A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>
            <a:extLst>
              <a:ext uri="{FF2B5EF4-FFF2-40B4-BE49-F238E27FC236}">
                <a16:creationId xmlns:a16="http://schemas.microsoft.com/office/drawing/2014/main" id="{308CBBC2-DE01-2DD8-5858-1F4A4F200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181225"/>
            <a:ext cx="3917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從前有一棵樹</a:t>
            </a:r>
            <a:r>
              <a:rPr kumimoji="1" lang="en-US" altLang="zh-TW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……</a:t>
            </a:r>
            <a:endParaRPr kumimoji="1" lang="en-US" altLang="zh-TW" sz="2400" b="1"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6005594-AA4D-4716-B24C-89A9D6887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73AE79C5-CC7F-4A5E-8C40-ED539D587E4C}" type="slidenum">
              <a:rPr lang="zh-CN" altLang="en-US"/>
              <a:t>19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35161CD-D86C-4249-AAF5-8A507066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7652" name="PB19"/>
          <p:cNvSpPr/>
          <p:nvPr/>
        </p:nvSpPr>
        <p:spPr>
          <a:xfrm>
            <a:off x="0" y="6839712"/>
            <a:ext cx="3158836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7653" name="PageNumberTextBox19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感恩父母课件PPT演示课件全文共55页，当前为第19页。</a:t>
            </a:r>
          </a:p>
        </p:txBody>
      </p:sp>
    </p:spTree>
  </p:cSld>
  <p:clrMapOvr>
    <a:masterClrMapping/>
  </p:clrMapOvr>
  <p:transition advTm="3000">
    <p:wedge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Picture 2" descr="4">
            <a:extLst>
              <a:ext uri="{FF2B5EF4-FFF2-40B4-BE49-F238E27FC236}">
                <a16:creationId xmlns:a16="http://schemas.microsoft.com/office/drawing/2014/main" id="{94E2FCBE-7D95-E445-5C49-D4F9F27E8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3">
            <a:extLst>
              <a:ext uri="{FF2B5EF4-FFF2-40B4-BE49-F238E27FC236}">
                <a16:creationId xmlns:a16="http://schemas.microsoft.com/office/drawing/2014/main" id="{5C3ED505-383C-3178-9DE7-7D0E11204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412875"/>
            <a:ext cx="36576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她好愛一個小男孩。</a:t>
            </a:r>
            <a:endParaRPr kumimoji="1" lang="zh-TW" altLang="en-US" sz="240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algn="ctr" eaLnBrk="1" hangingPunct="1"/>
            <a:endParaRPr kumimoji="1" lang="zh-TW" altLang="en-US" sz="2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6C4EDE-99AD-4D41-8A7A-6391F3A13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1E780F76-10E7-4BDB-B4D1-D4525EE4D29C}" type="slidenum">
              <a:rPr lang="zh-CN" altLang="en-US"/>
              <a:t>20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D0A91D-C59F-42DC-AFD1-DADE633E7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8676" name="PB20"/>
          <p:cNvSpPr/>
          <p:nvPr/>
        </p:nvSpPr>
        <p:spPr>
          <a:xfrm>
            <a:off x="0" y="6839712"/>
            <a:ext cx="332509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8677" name="PageNumberTextBox20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感恩父母课件PPT演示课件全文共55页，当前为第20页。</a:t>
            </a:r>
          </a:p>
        </p:txBody>
      </p:sp>
    </p:spTree>
  </p:cSld>
  <p:clrMapOvr>
    <a:masterClrMapping/>
  </p:clrMapOvr>
  <p:transition advTm="3000">
    <p:split orient="vert" dir="in"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Picture 2" descr="5">
            <a:extLst>
              <a:ext uri="{FF2B5EF4-FFF2-40B4-BE49-F238E27FC236}">
                <a16:creationId xmlns:a16="http://schemas.microsoft.com/office/drawing/2014/main" id="{EBF80E29-B958-033A-63DE-BADF5E908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4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>
            <a:extLst>
              <a:ext uri="{FF2B5EF4-FFF2-40B4-BE49-F238E27FC236}">
                <a16:creationId xmlns:a16="http://schemas.microsoft.com/office/drawing/2014/main" id="{ABAAB3B4-3097-0F28-E4D3-800932FE9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38600"/>
            <a:ext cx="4114800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TW" altLang="en-US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每天男孩都會跑來，</a:t>
            </a:r>
            <a:endParaRPr kumimoji="1" lang="zh-TW" altLang="zh-CN" sz="2400" b="1">
              <a:solidFill>
                <a:schemeClr val="accent2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收集她的葉子，</a:t>
            </a:r>
          </a:p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把葉子編成皇冠，</a:t>
            </a:r>
          </a:p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扮起森林裡的國王。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0210992-AC80-42DE-9513-D600A435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8E501C63-8D52-4DB1-9D50-93AD1ECCE251}" type="slidenum">
              <a:rPr lang="zh-CN" altLang="en-US"/>
              <a:t>21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18DB292-8DDD-4491-BDF2-CCBA33C6A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9700" name="PB21"/>
          <p:cNvSpPr/>
          <p:nvPr/>
        </p:nvSpPr>
        <p:spPr>
          <a:xfrm>
            <a:off x="0" y="6839712"/>
            <a:ext cx="349134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29701" name="PageNumberTextBox2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感恩父母课件PPT演示课件全文共55页，当前为第21页。</a:t>
            </a:r>
          </a:p>
        </p:txBody>
      </p:sp>
    </p:spTree>
  </p:cSld>
  <p:clrMapOvr>
    <a:masterClrMapping/>
  </p:clrMapOvr>
  <p:transition advTm="8000">
    <p:comb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2" name="Picture 2" descr="6">
            <a:extLst>
              <a:ext uri="{FF2B5EF4-FFF2-40B4-BE49-F238E27FC236}">
                <a16:creationId xmlns:a16="http://schemas.microsoft.com/office/drawing/2014/main" id="{2F896193-E66F-894F-6EA8-B37E1A041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3">
            <a:extLst>
              <a:ext uri="{FF2B5EF4-FFF2-40B4-BE49-F238E27FC236}">
                <a16:creationId xmlns:a16="http://schemas.microsoft.com/office/drawing/2014/main" id="{C060A3D1-A09C-821A-D462-F1741827B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850" y="2081213"/>
            <a:ext cx="378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男孩會爬上樹幹，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4B632FF-85ED-43E2-9514-BE41C07F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C4B4BA88-FA11-4685-ADB0-DBA4E7C2F2AD}" type="slidenum">
              <a:rPr lang="zh-CN" altLang="en-US"/>
              <a:t>22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749358D-484B-4A76-AADD-7318F3E5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0724" name="PB22"/>
          <p:cNvSpPr/>
          <p:nvPr/>
        </p:nvSpPr>
        <p:spPr>
          <a:xfrm>
            <a:off x="0" y="6839712"/>
            <a:ext cx="365760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30725" name="PageNumberTextBox2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感恩父母课件PPT演示课件全文共55页，当前为第22页。</a:t>
            </a:r>
          </a:p>
        </p:txBody>
      </p:sp>
    </p:spTree>
  </p:cSld>
  <p:clrMapOvr>
    <a:masterClrMapping/>
  </p:clrMapOvr>
  <p:transition advTm="3000">
    <p:fade thruBlk="1"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Picture 2" descr="7">
            <a:extLst>
              <a:ext uri="{FF2B5EF4-FFF2-40B4-BE49-F238E27FC236}">
                <a16:creationId xmlns:a16="http://schemas.microsoft.com/office/drawing/2014/main" id="{4C3F2465-265B-C0D2-5ED7-C9C958FCC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3">
            <a:extLst>
              <a:ext uri="{FF2B5EF4-FFF2-40B4-BE49-F238E27FC236}">
                <a16:creationId xmlns:a16="http://schemas.microsoft.com/office/drawing/2014/main" id="{C80EDF81-8E55-679C-9F84-1EC50B7BE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586413"/>
            <a:ext cx="36242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抓著樹枝盪鞦韆，</a:t>
            </a:r>
            <a:endParaRPr kumimoji="1" lang="zh-TW" altLang="en-US" sz="3200" b="1">
              <a:solidFill>
                <a:schemeClr val="accent2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E6C9E9C-53EC-4267-B32D-B7F646B4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923DEA63-A2C0-43D0-A80C-002F546B8BBD}" type="slidenum">
              <a:rPr lang="zh-CN" altLang="en-US"/>
              <a:t>23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AD3BB8E-1E99-408E-8392-2E6FE4C1F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1748" name="PB23"/>
          <p:cNvSpPr/>
          <p:nvPr/>
        </p:nvSpPr>
        <p:spPr>
          <a:xfrm>
            <a:off x="0" y="6839712"/>
            <a:ext cx="382385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31749" name="PageNumberTextBox2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感恩父母课件PPT演示课件全文共55页，当前为第23页。</a:t>
            </a:r>
          </a:p>
        </p:txBody>
      </p:sp>
    </p:spTree>
  </p:cSld>
  <p:clrMapOvr>
    <a:masterClrMapping/>
  </p:clrMapOvr>
  <p:transition advTm="3000">
    <p:pull dir="rd"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Picture 2" descr="8">
            <a:extLst>
              <a:ext uri="{FF2B5EF4-FFF2-40B4-BE49-F238E27FC236}">
                <a16:creationId xmlns:a16="http://schemas.microsoft.com/office/drawing/2014/main" id="{99656365-9A20-DB7A-7BFC-64D8C710F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3">
            <a:extLst>
              <a:ext uri="{FF2B5EF4-FFF2-40B4-BE49-F238E27FC236}">
                <a16:creationId xmlns:a16="http://schemas.microsoft.com/office/drawing/2014/main" id="{ED0C8C67-20FE-3457-DCE2-EE554CF62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995613"/>
            <a:ext cx="1970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吃吃蘋果。</a:t>
            </a:r>
            <a:endParaRPr kumimoji="1" lang="zh-TW" altLang="en-US" sz="2400" b="1"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FF8CD2E-337F-45D2-B74B-D36DFD49D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71ED4CAD-B48B-42C8-93F6-0F8CE120EF14}" type="slidenum">
              <a:rPr lang="zh-CN" altLang="en-US"/>
              <a:t>24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0118F1E-B872-4216-816A-84B1F0DC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2772" name="PB24"/>
          <p:cNvSpPr/>
          <p:nvPr/>
        </p:nvSpPr>
        <p:spPr>
          <a:xfrm>
            <a:off x="0" y="6839712"/>
            <a:ext cx="3990109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32773" name="PageNumberTextBox2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感恩父母课件PPT演示课件全文共55页，当前为第24页。</a:t>
            </a:r>
          </a:p>
        </p:txBody>
      </p:sp>
    </p:spTree>
  </p:cSld>
  <p:clrMapOvr>
    <a:masterClrMapping/>
  </p:clrMapOvr>
  <p:transition advTm="3000">
    <p:pull dir="d"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794" name="Picture 2" descr="9">
            <a:extLst>
              <a:ext uri="{FF2B5EF4-FFF2-40B4-BE49-F238E27FC236}">
                <a16:creationId xmlns:a16="http://schemas.microsoft.com/office/drawing/2014/main" id="{39B57020-F5FB-60AB-3B1A-B69BA89FA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3">
            <a:extLst>
              <a:ext uri="{FF2B5EF4-FFF2-40B4-BE49-F238E27FC236}">
                <a16:creationId xmlns:a16="http://schemas.microsoft.com/office/drawing/2014/main" id="{76166E79-16BD-29C1-C00F-36D0B295E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452813"/>
            <a:ext cx="3756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他們會一起玩捉迷藏。</a:t>
            </a:r>
            <a:endParaRPr kumimoji="1" lang="zh-TW" altLang="en-US" sz="3200" b="1">
              <a:solidFill>
                <a:schemeClr val="accent2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F5C5156-6149-4EA0-9F72-D8F54A3D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D0145042-D57C-4343-A5F9-4949A1178A4C}" type="slidenum">
              <a:rPr lang="zh-CN" altLang="en-US"/>
              <a:t>25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588DA32-EE97-4B5A-AEF8-A134651F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3796" name="PB25"/>
          <p:cNvSpPr/>
          <p:nvPr/>
        </p:nvSpPr>
        <p:spPr>
          <a:xfrm>
            <a:off x="0" y="6839712"/>
            <a:ext cx="4156363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33797" name="PageNumberTextBox2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感恩父母课件PPT演示课件全文共55页，当前为第25页。</a:t>
            </a:r>
          </a:p>
        </p:txBody>
      </p:sp>
    </p:spTree>
  </p:cSld>
  <p:clrMapOvr>
    <a:masterClrMapping/>
  </p:clrMapOvr>
  <p:transition advTm="3000">
    <p:diamond/>
  </p:transition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818" name="Picture 2" descr="10">
            <a:extLst>
              <a:ext uri="{FF2B5EF4-FFF2-40B4-BE49-F238E27FC236}">
                <a16:creationId xmlns:a16="http://schemas.microsoft.com/office/drawing/2014/main" id="{91B55463-CA29-FAD6-ED0A-62FABE48F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3">
            <a:extLst>
              <a:ext uri="{FF2B5EF4-FFF2-40B4-BE49-F238E27FC236}">
                <a16:creationId xmlns:a16="http://schemas.microsoft.com/office/drawing/2014/main" id="{6BA3603F-B20D-D383-AABD-29DF41EA5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050" y="3605213"/>
            <a:ext cx="4470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玩累了，</a:t>
            </a:r>
          </a:p>
          <a:p>
            <a:pPr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男孩就在她的樹蔭下睡覺。</a:t>
            </a:r>
            <a:endParaRPr kumimoji="1" lang="zh-TW" altLang="en-US" sz="3200" b="1">
              <a:solidFill>
                <a:schemeClr val="accent2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004A70E-4C69-40AC-B95F-B8A655C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831B5E83-AB3D-45AE-95D0-A61B7CA972FB}" type="slidenum">
              <a:rPr lang="zh-CN" altLang="en-US"/>
              <a:t>26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7046128-8B9D-41B5-A078-C902B733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4820" name="PB26"/>
          <p:cNvSpPr/>
          <p:nvPr/>
        </p:nvSpPr>
        <p:spPr>
          <a:xfrm>
            <a:off x="0" y="6839712"/>
            <a:ext cx="432261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34821" name="PageNumberTextBox2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感恩父母课件PPT演示课件全文共55页，当前为第26页。</a:t>
            </a:r>
          </a:p>
        </p:txBody>
      </p:sp>
    </p:spTree>
  </p:cSld>
  <p:clrMapOvr>
    <a:masterClrMapping/>
  </p:clrMapOvr>
  <p:transition advTm="4000">
    <p:blinds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842" name="Picture 2" descr="11">
            <a:extLst>
              <a:ext uri="{FF2B5EF4-FFF2-40B4-BE49-F238E27FC236}">
                <a16:creationId xmlns:a16="http://schemas.microsoft.com/office/drawing/2014/main" id="{A0C1F85C-CDBE-7C66-ABE9-7751B79E2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3">
            <a:extLst>
              <a:ext uri="{FF2B5EF4-FFF2-40B4-BE49-F238E27FC236}">
                <a16:creationId xmlns:a16="http://schemas.microsoft.com/office/drawing/2014/main" id="{9BAFF4DD-FFF3-3FCD-9324-CFB6223BC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8" y="2708275"/>
            <a:ext cx="46878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男孩好愛好愛這棵樹</a:t>
            </a:r>
            <a:r>
              <a:rPr kumimoji="1" lang="en-US" altLang="zh-TW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……</a:t>
            </a:r>
          </a:p>
          <a:p>
            <a:pPr algn="ctr" eaLnBrk="1" hangingPunct="1"/>
            <a:r>
              <a:rPr kumimoji="1" lang="zh-TW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樹好快樂。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7C9D0EA-0E90-4A51-974E-5397A04AD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D5D90DB1-B4CD-45FF-AB85-B91C4F801488}" type="slidenum">
              <a:rPr lang="zh-CN" altLang="en-US"/>
              <a:t>27</a:t>
            </a:fld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E53FB51-E5EF-402E-AAB5-294A966B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5844" name="PB27"/>
          <p:cNvSpPr/>
          <p:nvPr/>
        </p:nvSpPr>
        <p:spPr>
          <a:xfrm>
            <a:off x="0" y="6839712"/>
            <a:ext cx="448887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Tahoma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35845" name="PageNumberTextBox2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感恩父母课件PPT演示课件全文共55页，当前为第27页。</a:t>
            </a:r>
          </a:p>
        </p:txBody>
      </p:sp>
    </p:spTree>
  </p:cSld>
  <p:clrMapOvr>
    <a:masterClrMapping/>
  </p:clrMapOvr>
  <p:transition advTm="5000"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https://d.book118.com/858142057021006040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cean_3">
  <a:themeElements>
    <a:clrScheme name="Ocean_3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_3">
      <a:majorFont>
        <a:latin typeface="Tahoma"/>
        <a:ea typeface="宋体"/>
        <a:cs typeface="Arial"/>
      </a:majorFont>
      <a:minorFont>
        <a:latin typeface="Tahoma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cean_3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_3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_3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_3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_3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_3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_3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_3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28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40">
      <vt:lpstr>Arial</vt:lpstr>
      <vt:lpstr>Calibri</vt:lpstr>
      <vt:lpstr>宋体</vt:lpstr>
      <vt:lpstr>华文行楷</vt:lpstr>
      <vt:lpstr>隶书</vt:lpstr>
      <vt:lpstr>华文隶书</vt:lpstr>
      <vt:lpstr>Times New Roman</vt:lpstr>
      <vt:lpstr>Tahoma</vt:lpstr>
      <vt:lpstr>Wingdings</vt:lpstr>
      <vt:lpstr>幼圆</vt:lpstr>
      <vt:lpstr>新細明體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感受母爱</vt:lpstr>
      <vt:lpstr>血色母爱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2024-09-18T08:20:18.020</cp:lastPrinted>
  <dcterms:created xsi:type="dcterms:W3CDTF">2024-09-18T00:20:18Z</dcterms:created>
  <dcterms:modified xsi:type="dcterms:W3CDTF">2024-09-18T00:20:19Z</dcterms:modified>
</cp:coreProperties>
</file>