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AD5D07-6CBF-4E0C-8E25-3C57A29EB6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D428FF-542C-41F9-BF40-88C7EBFF7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7F3A658-39E8-4FCA-957B-A2DAAC99FB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94D96C3-072C-4618-A4C7-7F9CAFC99A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7BB01D-2C56-4B93-972B-8F05009AA6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D917297-DAA3-4BA4-87FA-899EB70979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5A7C07E-F641-4774-9363-7A7D995EA33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96C1EC-284F-41FC-ACEC-63DEEDB559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596C3C-6F34-464A-8205-266B2BCCE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8F77C0-52CB-4BA3-8272-0978A3E306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8D7CA97-6074-4167-8584-3964FDB0C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142124005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大数据可视化管控平台的数据安全与隐私保护实践方法</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大数据可视化管控平台概述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数据安全与隐私保护挑战</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实践方法：数据安全策略制定与实施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实践方法：隐私保护技术及应用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实践方法：合规性检查与监管措施</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564" r="2156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大数据时代的到来</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随着互联网、物联网等技术的快速发展，大数据已经成为推动社会进步的重要力量。</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数据安全与隐私保护的挑战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大数据的汇集和共享带来了数据安全和隐私保护的新挑战，如何保障个人和企业的数据安全与隐私权益成为亟待解决的问题。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大数据可视化管控平台的作用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大数据可视化管控平台能够实现对海量数据的统一管理和可视化呈现，为数据安全和隐私保护提供有力支持。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欧美等发达国家在大数据安全与隐私保护方面起步较早，已经形成了相对完善的法律法规和技术标准体系。</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国外研究现状</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近年来，我国政府对大数据安全与隐私保护的重视程度不断提高，相关政策和标准逐步完善，但在实践应用方面仍存在一定差距。</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未来，随着技术的不断进步和应用需求的不断提高，大数据安全与隐私保护将更加注重跨领域、跨行业、跨部门的协同合作和综合治理。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发展趋势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研究内容</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首先，分析大数据可视化管控平台的数据安全与隐私保护需求；其次，介绍相关的技术原理和实现方法；最后，通过案例分析和实验验证，评估所提方法的可行性和有效性。</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本文旨在探讨大数据可视化管控平台在数据安全与隐私保护方面的实践方法，为相关企业和机构提供借鉴和参考。</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大数据可视化管控平台概述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数据集成与清洗</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平台支持多种数据源的数据集成，通过数据清洗技术，去除重复、无效和错误数据，保证数据质量。</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可视化展示与分析</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平台提供丰富的可视化图表和工具，支持对数据进行多维度、多视角的展示和分析，帮助用户更好地理解数据。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分布式存储与计算</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大数据可视化管控平台采用分布式存储和计算技术，实现对海量数据的快速存储和高效处理。</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平台架构与功能</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数据来源与处理流程</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数据来源</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大数据可视化管控平台的数据来源广泛，包括企业内部系统、外部数据库、日志文件、社交媒体等。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数据处理流程</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数据处理流程包括数据采集、数据清洗、数据转换和数据存储等步骤，确保数据的准确性、一致性和可用性。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数据可视化</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通过图表、图像等形式将数据直观地展现出来，帮助用户更好地理解数据和分析结果。</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交互式可视化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提供交互式操作界面和工具，支持用户对数据进行自由探索和深入分析。</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虚拟现实与增强现实技术</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结合虚拟现实和增强现实技术，为用户提供更加沉浸式的可视化体验。</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可视化技术应用</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数据安全与隐私保护挑战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数据存储安全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大数据可视化管控平台涉及海量数据存储，一旦存储系统被攻破或存在漏洞，可能导致数据泄露。</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数据传输安全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在数据传输过程中，如未采取加密措施或加密强度不够，攻击者可能截获并窃取数据。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数据访问控制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若平台访问控制机制不完善，未经授权的用户可能访问敏感数据，造成数据泄露。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数据泄露风险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黑客利用漏洞对大数据可视化管控平台发动攻击，如SQL注入、跨站脚本等，获取非法访问权限。</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恶意攻击</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攻击者一旦获得访问权限，可能对数据进行篡改，破坏数据完整性，影响决策准确性。</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数据篡改</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攻击者通过大量无效请求拥塞平台带宽或资源，导致合法用户无法正常访问。</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拒绝服务攻击</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恶意攻击与篡改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用户行为数据泄露</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平台在收集和分析用户行为数据时，若未遵循隐私保护原则，可能泄露用户隐私信息。</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数据关联分析风险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通过对不同数据集进行关联分析，攻击者可能挖掘出用户的敏感信息，如健康状况、财务状况等。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用户身份信息泄露</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大数据可视化管控平台在处理用户数据时，若未采取脱敏处理或加密存储等措施，可能导致用户身份信息泄露。</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用户隐私泄露</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实践方法：数据安全策略制定与实施</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https://d.book118.com/858142124005006031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2024-09-07T17:12:20.862</cp:lastPrinted>
  <dcterms:created xsi:type="dcterms:W3CDTF">2024-09-07T09:12:20Z</dcterms:created>
  <dcterms:modified xsi:type="dcterms:W3CDTF">2024-09-07T09:12:23Z</dcterms:modified>
</cp:coreProperties>
</file>